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handoutMasterIdLst>
    <p:handoutMasterId r:id="rId17"/>
  </p:handoutMasterIdLst>
  <p:sldIdLst>
    <p:sldId id="371" r:id="rId2"/>
    <p:sldId id="339" r:id="rId3"/>
    <p:sldId id="341" r:id="rId4"/>
    <p:sldId id="369" r:id="rId5"/>
    <p:sldId id="340" r:id="rId6"/>
    <p:sldId id="364" r:id="rId7"/>
    <p:sldId id="360" r:id="rId8"/>
    <p:sldId id="363" r:id="rId9"/>
    <p:sldId id="361" r:id="rId10"/>
    <p:sldId id="365" r:id="rId11"/>
    <p:sldId id="362" r:id="rId12"/>
    <p:sldId id="366" r:id="rId13"/>
    <p:sldId id="367" r:id="rId14"/>
    <p:sldId id="35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784" autoAdjust="0"/>
  </p:normalViewPr>
  <p:slideViewPr>
    <p:cSldViewPr snapToGrid="0">
      <p:cViewPr>
        <p:scale>
          <a:sx n="100" d="100"/>
          <a:sy n="100" d="100"/>
        </p:scale>
        <p:origin x="324" y="-118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04CEB343-AD83-48B2-872A-DD5BFA9C9EDC}" type="datetimeFigureOut">
              <a:rPr lang="en-ZW" smtClean="0"/>
              <a:t>20/9/2022</a:t>
            </a:fld>
            <a:endParaRPr lang="en-ZW"/>
          </a:p>
        </p:txBody>
      </p:sp>
      <p:sp>
        <p:nvSpPr>
          <p:cNvPr id="4" name="Footer Placeholder 3"/>
          <p:cNvSpPr>
            <a:spLocks noGrp="1"/>
          </p:cNvSpPr>
          <p:nvPr>
            <p:ph type="ftr" sz="quarter" idx="2"/>
          </p:nvPr>
        </p:nvSpPr>
        <p:spPr>
          <a:xfrm>
            <a:off x="0" y="8829967"/>
            <a:ext cx="3037840" cy="466433"/>
          </a:xfrm>
          <a:prstGeom prst="rect">
            <a:avLst/>
          </a:prstGeom>
        </p:spPr>
        <p:txBody>
          <a:bodyPr vert="horz" lIns="91440" tIns="45720" rIns="91440" bIns="45720" rtlCol="0" anchor="b"/>
          <a:lstStyle>
            <a:lvl1pPr algn="l">
              <a:defRPr sz="1200"/>
            </a:lvl1pPr>
          </a:lstStyle>
          <a:p>
            <a:endParaRPr lang="en-ZW"/>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1440" tIns="45720" rIns="91440" bIns="45720" rtlCol="0" anchor="b"/>
          <a:lstStyle>
            <a:lvl1pPr algn="r">
              <a:defRPr sz="1200"/>
            </a:lvl1pPr>
          </a:lstStyle>
          <a:p>
            <a:fld id="{1500977D-DFEE-4FF1-B8ED-AF01FCAE4341}" type="slidenum">
              <a:rPr lang="en-ZW" smtClean="0"/>
              <a:t>‹#›</a:t>
            </a:fld>
            <a:endParaRPr lang="en-ZW"/>
          </a:p>
        </p:txBody>
      </p:sp>
    </p:spTree>
    <p:extLst>
      <p:ext uri="{BB962C8B-B14F-4D97-AF65-F5344CB8AC3E}">
        <p14:creationId xmlns:p14="http://schemas.microsoft.com/office/powerpoint/2010/main" val="106972888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07:51.933"/>
    </inkml:context>
    <inkml:brush xml:id="br0">
      <inkml:brushProperty name="width" value="0.05" units="cm"/>
      <inkml:brushProperty name="height" value="0.05" units="cm"/>
      <inkml:brushProperty name="color" value="#E71224"/>
    </inkml:brush>
  </inkml:definitions>
  <inkml:trace contextRef="#ctx0" brushRef="#br0">348 175 24575,'-2'1'0,"0"0"0,0 0 0,0 0 0,0 0 0,0 0 0,0 0 0,0 0 0,0 1 0,1-1 0,-1 1 0,0-1 0,1 1 0,-1 0 0,1-1 0,-2 4 0,-6 5 0,-20 17 0,-49 34 0,72-57 0,0 1 0,1 0 0,0 0 0,0 0 0,0 1 0,0-1 0,1 1 0,-5 10 0,-3 7 0,-9 27 0,-7 14 0,23-53 0,0 0 0,1 1 0,0 0 0,1 0 0,0 0 0,-1 18 0,2-17 0,0-4 0,0 0 0,-1 0 0,0-1 0,-1 1 0,-7 12 0,6-11 0,0 0 0,1 1 0,-4 11 0,3 6 0,1 1 0,1 0 0,2 0 0,3 49 0,0-17 0,-1-45 0,1 0 0,1 0 0,1-1 0,0 1 0,1-1 0,7 17 0,13 42 0,-15-34 0,2 0 0,2 0 0,2-2 0,20 38 0,-30-66 0,1 0 0,0-1 0,0 1 0,1-2 0,0 1 0,14 10 0,62 42 0,-34-27 0,-23-14 0,0-2 0,40 20 0,-53-32 0,0 0 0,0-1 0,1 0 0,-1-2 0,1 1 0,0-2 0,22 2 0,-10-3 0,-13-2 0,0 2 0,-1-1 0,1 2 0,0 0 0,-1 0 0,1 1 0,-1 1 0,22 9 0,5 7 0,106 45 0,-126-58 0,0 0 0,0-2 0,1-1 0,-1 0 0,37 0 0,-5-6 0,18 0 0,-63 3 0,0 0 0,0 0 0,0 0 0,-1 0 0,1 1 0,-1 1 0,12 4 0,-5 0 0,1-1 0,-1 0 0,1-1 0,0-1 0,0 0 0,0-1 0,1 0 0,27 1 0,-10-1 0,39 8 0,27 2 0,-76-11 0,0 2 0,0 0 0,0 2 0,28 10 0,-6-2 0,-17-8 0,1-2 0,0-1 0,0-1 0,0-1 0,41-4 0,-3 1 0,-33 2 0,-14 1 0,1-1 0,34-6 0,-47 5 0,0-1 0,-1 0 0,1 0 0,-1 0 0,1-1 0,-1 0 0,0-1 0,0 1 0,0-1 0,-1 0 0,9-9 0,-5 6 0,-1 1 0,1-1 0,1 1 0,-1 1 0,1 0 0,14-6 0,-15 8 0,1-2 0,-1 1 0,0-1 0,0-1 0,0 1 0,-1-1 0,9-9 0,15-19 0,-20 19 0,2 0 0,0 1 0,1 1 0,0 0 0,29-18 0,-19 17 0,46-35 0,-60 39 0,0 0 0,-1 0 0,0-1 0,-1 0 0,16-23 0,39-57 0,-10 17 0,-49 66 0,-1-1 0,0 0 0,-1 0 0,1 0 0,-2 0 0,3-14 0,-4 15 0,1 0 0,0 0 0,0 0 0,1 1 0,0-1 0,0 1 0,1-1 0,-1 1 0,2 0 0,4-6 0,12-9 0,-16 17 0,0 1 0,0-1 0,-1 0 0,0 0 0,0 0 0,0-1 0,-1 1 0,1-1 0,-1 0 0,-1 0 0,1 0 0,2-9 0,-3 0 0,1 0 0,-2 0 0,0 0 0,0 0 0,-2 0 0,0 0 0,0 0 0,-2 0 0,0 0 0,0 0 0,-1 1 0,-1-1 0,-1 1 0,0 1 0,-1-1 0,0 1 0,-1 0 0,0 0 0,-1 1 0,-16-17 0,-12-7 0,-50-39 0,48 44 0,-48-51 0,78 73 0,0 1 0,-1 0 0,-1 0 0,1 1 0,-1 1 0,-23-10 0,20 9 0,0 0 0,1-1 0,-21-15 0,-8-21 0,36 37 0,1 0 0,-1 0 0,0 1 0,-1 0 0,1 1 0,-1-1 0,0 1 0,-1 0 0,-13-6 0,-11-2 0,-4-2 0,-1 1 0,-57-13 0,79 23 0,1 0 0,-1-1 0,1-1 0,1-1 0,-18-10 0,11 6 0,-30-13 0,-190-46 0,220 64 0,0 0 0,1-2 0,-20-10 0,-36-14 0,57 28 0,0 0 0,0 1 0,0 1 0,0 1 0,-1 1 0,-21 2 0,20-1 0,1 0 0,-1-2 0,1 0 0,-1-1 0,-22-5 0,15 1 0,0 1 0,-35-2 0,-32-5 0,52 4 0,1 2 0,-48 0 0,-85 7 0,62 1 0,58-4 0,32 1 0,0 0 0,-1 2 0,1 0 0,-30 6 0,48-6 22,-1 1 0,1 0 0,0 0 0,-1 0 0,1 0 0,0 0 0,1 1 0,-1 0 0,0 0 0,1 0 0,-1 0 0,-4 7 0,-2 3-112,1 0 0,-10 21 0,-5 6-1291,14-26-5445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10:55.980"/>
    </inkml:context>
    <inkml:brush xml:id="br0">
      <inkml:brushProperty name="width" value="0.05" units="cm"/>
      <inkml:brushProperty name="height" value="0.05" units="cm"/>
      <inkml:brushProperty name="color" value="#E71224"/>
    </inkml:brush>
  </inkml:definitions>
  <inkml:trace contextRef="#ctx0" brushRef="#br0">1 211 24575,'2'3'0,"0"-1"0,0 1 0,-1 0 0,1 0 0,-1 0 0,0 0 0,1 0 0,-1 0 0,-1 0 0,1 0 0,0 0 0,0 6 0,-1 45 0,0-36 0,-1 40 0,0-16 0,1 0 0,11 72 0,-5-59 0,-6-43 0,1 0 0,1 0 0,0-1 0,0 1 0,7 18 0,-3-12 0,0 0 0,-2 0 0,0 1 0,0 20 0,1-3 0,-1 8 0,-2 0 0,-3 48 0,-1-15 0,1-54 0,-7 38 0,5-47 0,0 1 0,2 0 0,0-1 0,0 1 0,1-1 0,1 1 0,3 18 0,-3-31 0,0 0 0,-1 0 0,1 0 0,0 0 0,1 0 0,-1 0 0,0 0 0,0 0 0,1 0 0,-1 0 0,1-1 0,0 1 0,-1-1 0,1 1 0,0-1 0,0 0 0,0 1 0,4 0 0,3 2 0,1 0 0,0-1 0,11 2 0,13 4 0,-9 1 0,0 0 0,0-1 0,28 6 0,-7-5 0,-26-4 0,0-2 0,0 0 0,28 1 0,181-6 0,-220 0 0,1 0 0,-1-1 0,1 0 0,-1 0 0,16-7 0,-12 4 0,-1 1 0,18-3 0,-11 4 0,-6 2 0,-1-1 0,1 0 0,-1-1 0,13-5 0,-22 6 0,0 0 0,0 0 0,-1-1 0,1 1 0,-1-1 0,1 1 0,-1-1 0,0 0 0,0 0 0,2-4 0,-1 3 0,0 0 0,-1 1 0,1-1 0,1 0 0,5-5 0,-5 7 0,1-1 0,-1 1 0,1-1 0,0 2 0,-1-1 0,1 0 0,0 1 0,8-1 0,45-3 0,-13 2 0,36-9 0,8-1 0,108-2 0,-124 16 0,53-2 0,-120 0 0,0 0 0,0 0 0,-1-1 0,1 0 0,0 0 0,9-5 0,-10 5 0,1-1 0,-1 1 0,1 0 0,0 0 0,0 0 0,9 0 0,209 0 0,-110 4 0,175-2 0,-287 0 0,1 0 0,-1 0 0,0 0 0,0 0 0,1-1 0,-1 1 0,0-1 0,0 1 0,0-1 0,0 0 0,0 0 0,0 0 0,0 0 0,0 0 0,0 0 0,0-1 0,0 1 0,-1-1 0,1 1 0,1-3 0,0-1 0,0 1 0,-1-1 0,1 0 0,-1 0 0,0-1 0,-1 1 0,2-7 0,12-24 0,-12 30 0,0 1 0,-1-1 0,1 0 0,-1 0 0,2-9 0,-1-20 0,-1 0 0,-4-49 0,0 13 0,2-412 0,0 475 0,-1 0 0,-1-1 0,1 1 0,-1-1 0,-1 1 0,-5-13 0,-25-47 0,30 63 0,-4-5 0,0-1 0,-1 1 0,0 0 0,-19-16 0,-1-3 0,22 23 0,-1 0 0,0 0 0,-1 1 0,1 0 0,-15-7 0,-23-16 0,38 22 0,-1 1 0,0 0 0,0 0 0,-1 1 0,1 0 0,-1 1 0,0 0 0,0 0 0,0 1 0,-1 0 0,1 0 0,-18 0 0,-26-5 0,25 4 0,-37-2 0,47 4 0,-37-6 0,36 4 0,-33-2 0,41 4 0,1 0 0,0-1 0,0 0 0,-1-1 0,-10-4 0,10 3 0,0 1 0,1 0 0,-1 0 0,-18-1 0,-285 4 0,146 1 0,-331-1 0,493 1 0,-1 0 0,1 0 0,0 0 0,-1 1 0,1 0 0,0 0 0,-8 4 0,7-3 0,0 0 0,-1 0 0,1-1 0,0 0 0,-11 1 0,-12-1 0,-36-4 0,43 0 0,1 1 0,0 1 0,-40 6 0,-20 23 0,63-24 0,0-1 0,-1 0 0,1-2 0,-30 0 0,40-1 0,0 0 0,1 1 0,-1 0 0,1 0 0,0 1 0,0 0 0,0 1 0,-13 7 0,-10 3 0,30-13-62,-1 0 0,0 0 0,0 0 0,1 0 0,-1 1 0,1-1 0,-1 0 0,1 1 0,-1-1 0,1 1 0,0 0 0,0-1-1,0 1 1,0 0 0,0 0 0,0-1 0,0 1 0,1 0 0,-1 0 0,1 0 0,-1 4 0,-1 6-6764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11:28.572"/>
    </inkml:context>
    <inkml:brush xml:id="br0">
      <inkml:brushProperty name="width" value="0.05" units="cm"/>
      <inkml:brushProperty name="height" value="0.05" units="cm"/>
      <inkml:brushProperty name="color" value="#66CC00"/>
    </inkml:brush>
  </inkml:definitions>
  <inkml:trace contextRef="#ctx0" brushRef="#br0">0 260 24575,'2'0'0,"0"0"0,0 0 0,0 0 0,0 0 0,0 1 0,0-1 0,-1 0 0,1 1 0,0-1 0,0 1 0,0 0 0,-1-1 0,1 1 0,0 0 0,-1 0 0,1 0 0,-1 0 0,1 1 0,-1-1 0,1 0 0,1 3 0,-1 0 0,-1-1 0,1 1 0,-1-1 0,0 1 0,0 0 0,0-1 0,0 1 0,-1 0 0,0 0 0,0 4 0,0 260 0,-1-115 0,1 217 0,0-358 0,1-1 0,1 0 0,0 0 0,0 0 0,1 0 0,1 0 0,0 0 0,0-1 0,1 0 0,1 0 0,-1 0 0,2 0 0,-1-1 0,1 0 0,15 15 0,-16-17 0,1 0 0,0-1 0,1 1 0,-1-1 0,1-1 0,0 1 0,1-1 0,-1-1 0,1 0 0,0 0 0,0 0 0,0-1 0,1-1 0,-1 0 0,1 0 0,18 1 0,-20-2 0,1 0 0,-1 0 0,0 1 0,0 0 0,0 0 0,8 4 0,-8-2 0,1-1 0,-1-1 0,1 1 0,0-1 0,12 0 0,132-3 0,48 2 0,-148 7 0,-33-5 0,35 3 0,-45-6 0,0 1 0,-1 1 0,0-1 0,1 2 0,-1-1 0,0 1 0,0 1 0,0 0 0,9 5 0,-1-1 0,-5-4 0,0-1 0,-1 0 0,1-1 0,0-1 0,0 1 0,0-2 0,0 0 0,23-3 0,9 1 0,886 2 0,-918-1 0,-1 0 0,23-5 0,20-3 0,-47 9 0,-1-1 0,1-1 0,-1 1 0,1-1 0,-1 0 0,0-1 0,0 1 0,0-1 0,6-5 0,-5 5 0,-1-1 0,1 1 0,0 0 0,-1 0 0,1 1 0,15-3 0,-14 4 0,0-1 0,0 0 0,0 0 0,0-1 0,0 1 0,0-2 0,0 1 0,-1-1 0,0-1 0,0 1 0,0-1 0,0 0 0,-1-1 0,0 1 0,10-13 0,-9 12 0,-1 1 0,1-1 0,-1 1 0,12-6 0,-12 8 0,0 0 0,-1 0 0,0-1 0,0 0 0,0 0 0,0 0 0,-1-1 0,0 0 0,4-5 0,38-77 0,-35 64 0,12-14 0,-19 32 0,0 0 0,-1 0 0,0-1 0,0 1 0,0-1 0,0 0 0,-1 0 0,0 0 0,0 0 0,-1 0 0,1-7 0,-2-131 0,-1 63 0,1 75 0,-1 0 0,0 1 0,1-1 0,-2 0 0,1 1 0,-1-1 0,0 1 0,0-1 0,0 1 0,-1 0 0,0 0 0,0 0 0,0 0 0,0 0 0,-5-4 0,0-1 0,-9-21 0,14 25 0,0 0 0,-1 0 0,1 1 0,-9-11 0,4 7 0,0 0 0,0-1 0,1 0 0,0 0 0,1 0 0,0-1 0,1 0 0,0-1 0,1 1 0,-6-21 0,7 19 0,-2 1 0,-9-21 0,9 23 0,1 0 0,-1-1 0,2 0 0,-5-18 0,7 21 0,-1-1 0,0 0 0,0 1 0,-1-1 0,0 1 0,-1 0 0,1 0 0,-2 0 0,1 1 0,-1-1 0,-8-8 0,-15-28 0,23 34 0,0 1 0,-1-1 0,-1 2 0,-10-13 0,2 8 0,-1 2 0,0 0 0,0 1 0,-1 1 0,0 0 0,-27-9 0,30 12 0,3 2 0,0 1 0,-1 1 0,0-1 0,-21 0 0,-6-2 0,-30 0 0,56 5 0,0 0 0,1-1 0,-1-1 0,1 0 0,-1 0 0,-20-8 0,20 6 0,-1 0 0,0 0 0,-1 1 0,1 1 0,-27 0 0,-24-5 0,20 2 0,0 2 0,-74 4 0,37 0 0,-833-1 0,906 1 0,0 0 0,0 0 0,0 1 0,1 0 0,-1 0 0,0 1 0,1 0 0,0 0 0,0 1 0,-15 10 0,-17 3 0,7-4 0,-55 38 0,80-47 0,-1 0 0,0 0 0,0-1 0,0 0 0,0 0 0,-13 1 0,12-2 0,0 0 0,0 0 0,1 1 0,-1 1 0,-11 5 0,-8 6 0,21-12 0,0 1 0,1 0 0,0 0 0,-11 9 0,16-11 0,0 0 0,0 0 0,0 0 0,0 1 0,0-1 0,1 1 0,-1-1 0,1 1 0,-1 0 0,1 0 0,0-1 0,0 1 0,1 0 0,-1 0 0,0 0 0,1 6 0,0 38-1365,0-32-5461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11:54.710"/>
    </inkml:context>
    <inkml:brush xml:id="br0">
      <inkml:brushProperty name="width" value="0.05" units="cm"/>
      <inkml:brushProperty name="height" value="0.05" units="cm"/>
      <inkml:brushProperty name="color" value="#66CC00"/>
    </inkml:brush>
  </inkml:definitions>
  <inkml:trace contextRef="#ctx0" brushRef="#br0">309 214 24575,'-9'-1'0,"0"1"0,0 0 0,0 0 0,0 1 0,0 0 0,0 1 0,0 0 0,1 0 0,-1 1 0,1 0 0,-1 1 0,-13 8 0,-1 4 0,1 1 0,-30 31 0,14-12 0,34-32 0,-1 1 0,1 0 0,1 0 0,-1 1 0,1-1 0,0 1 0,0-1 0,0 1 0,1 0 0,0 0 0,0 1 0,0-1 0,1 0 0,-1 10 0,0 11 0,1 0 0,3 32 0,0-9 0,-3 35 0,3 88 0,1-153 0,2 0 0,1 0 0,0 0 0,1-1 0,1 0 0,1 0 0,12 19 0,13 27 0,-27-50 0,2-1 0,0 0 0,0 0 0,2-1 0,-1 0 0,2-1 0,-1 0 0,23 16 0,-19-16 0,-1 0 0,-1 1 0,0 0 0,13 19 0,-21-27 0,0-1 0,0 0 0,0 0 0,0 0 0,0 0 0,1-1 0,7 4 0,24 17 0,-17-7 0,0 0 0,0-1 0,2-2 0,-1 0 0,2-1 0,42 18 0,-45-23 0,25 14 0,-35-16 0,0-1 0,0 0 0,0-1 0,0 0 0,1 0 0,0-1 0,0 0 0,0-1 0,16 1 0,-18-2 0,-1 0 0,0 1 0,1-1 0,-1 2 0,0-1 0,0 1 0,0 0 0,7 5 0,-7-4 0,0 0 0,0-1 0,1 1 0,-1-2 0,1 1 0,0-2 0,13 3 0,37-4 0,-23 0 0,55 7 0,76 12 0,-135-16 0,0-1 0,36-3 0,41 1 0,-100 2 0,0-1 0,0 2 0,-1-1 0,13 6 0,-13-5 0,1 1 0,-1-2 0,1 1 0,14 1 0,181-2 0,-103-4 0,382 2 0,-475-1 0,1 0 0,0 0 0,-1-1 0,1 0 0,-1-1 0,9-3 0,-7 2 0,0 1 0,-1 0 0,1 0 0,11 0 0,-14 2 0,1 0 0,-1-1 0,0 1 0,0-2 0,0 1 0,-1-1 0,1 0 0,8-5 0,3-4 0,24-20 0,-18 13 0,-22 17 0,0-1 0,1 1 0,-1-1 0,0 1 0,-1-1 0,1 0 0,0 0 0,-1 0 0,1 0 0,-1 0 0,0 0 0,0-1 0,0 1 0,-1 0 0,1 0 0,-1-6 0,1-8 0,-1 0 0,-2-18 0,0 4 0,-8-80 0,2 45 0,7 60 0,0 1 0,-1-1 0,0 1 0,0-1 0,0 1 0,-1 0 0,0 0 0,0 0 0,0 0 0,-6-6 0,4 4 0,0 1 0,1-1 0,0 0 0,-7-14 0,6 1 0,0 1 0,1-1 0,1 0 0,-1-28 0,5-84 0,0 52 0,-1 53 0,2-1 0,6-45 0,-3 47 0,-1 3 0,13-40 0,-12 42 0,0 1 0,-2-1 0,-1 0 0,0 0 0,-2 0 0,-3-35 0,2-4 0,1 56 0,-1 0 0,1 0 0,-1 0 0,0 1 0,1-1 0,-2 0 0,1 1 0,0-1 0,-1 1 0,0-1 0,1 1 0,-1 0 0,-5-6 0,3 4 0,-1 0 0,0 0 0,-1 0 0,1 1 0,-1 0 0,0 0 0,-7-4 0,1 3 0,0-1 0,0 1 0,-1 1 0,0 0 0,0 1 0,0 1 0,-22-2 0,3 3 0,14 1 0,1-1 0,-35-6 0,39 5 0,-1 1 0,1 0 0,-22 1 0,22 0 0,0 0 0,0 0 0,-24-5 0,2-9 0,30 11 0,0 1 0,0 0 0,0 0 0,0 0 0,0 1 0,-1-1 0,-6 0 0,-133-14 0,48 0 0,85 14 0,0-1 0,0-1 0,0 0 0,-13-6 0,15 5 0,0 1 0,0 0 0,0 1 0,-1 0 0,1 0 0,-18-1 0,-93-3 0,-83-2 0,192 10 0,1-1 0,0 0 0,0-1 0,0-1 0,0 0 0,0 0 0,-19-7 0,17 5 0,0 0 0,0 0 0,0 1 0,-1 1 0,-23-1 0,4 3 0,-39 4 0,66-3 0,0 1 0,1-1 0,-1 1 0,1 0 0,-1 0 0,-6 5 0,-24 7 0,-75 19 0,84-26 0,0 2 0,-30 12 0,52-19 0,-7 2 0,1-1 0,-1 0 0,-18 2 0,-4 0 0,-17 1 0,43-7 0,1 2 0,-1-1 0,0 1 0,1 1 0,-1-1 0,1 1 0,0 0 0,-1 1 0,-9 5 0,12-6 23,-1 1-1,1-1 1,-1 0-1,1 0 0,-1 0 1,1-1-1,-1 0 1,-9 0-1,-50-2 101,53-1-365,1 2 1,-1-1 0,0 2-1,0-1 1,0 2-1,-15 2 1,17 0-6585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12:19.860"/>
    </inkml:context>
    <inkml:brush xml:id="br0">
      <inkml:brushProperty name="width" value="0.05" units="cm"/>
      <inkml:brushProperty name="height" value="0.05" units="cm"/>
      <inkml:brushProperty name="color" value="#66CC00"/>
    </inkml:brush>
  </inkml:definitions>
  <inkml:trace contextRef="#ctx0" brushRef="#br0">163 17 24575,'-2'0'0,"1"1"0,0-1 0,0 0 0,0 1 0,-1-1 0,1 1 0,0-1 0,0 1 0,0-1 0,0 1 0,0 0 0,0-1 0,0 1 0,0 0 0,0 0 0,0 0 0,0 0 0,1 0 0,-1 0 0,0 0 0,1 0 0,-1 0 0,0 0 0,1 1 0,-1 0 0,-10 38 0,7-22 0,-4 2 0,-17 33 0,16-37 0,1 0 0,1 0 0,-7 25 0,-20 72 0,29-87 0,0 1 0,2-1 0,0 39 0,2-29 0,0-21 0,1 1 0,4 30 0,-4-41 0,1 0 0,1-1 0,-1 1 0,1-1 0,-1 0 0,1 0 0,0 1 0,1-1 0,-1 0 0,1-1 0,0 1 0,0 0 0,0-1 0,5 5 0,55 41 0,-31-25 0,47 46 0,-67-57 0,-6-8 0,-1 0 0,1 1 0,-1-1 0,-1 1 0,1 0 0,-1 1 0,0-1 0,-1 1 0,1 0 0,-1 0 0,3 10 0,5 18 0,-8-25 0,1 0 0,-1 1 0,-1-1 0,0 1 0,1 14 0,-3-16 0,1 1 0,1-1 0,0 0 0,0 0 0,1 0 0,0 0 0,0-1 0,1 1 0,0-1 0,6 9 0,-3-6 0,1 0 0,0 0 0,1-1 0,0-1 0,1 1 0,16 12 0,-18-17 0,1-1 0,0 0 0,-1 0 0,2 0 0,-1-1 0,14 3 0,30 11 0,-6 7 0,-26-13 0,42 16 0,-36-20 0,1-2 0,0-1 0,0-1 0,0-1 0,47-3 0,47 3 0,-111 0 0,0 0 0,1 1 0,16 6 0,-17-5 0,-1-1 0,1 0 0,0 0 0,12 0 0,45 5 0,-41-4 0,38 1 0,-51-4 0,-1 0 0,1 1 0,-1 1 0,17 5 0,-14-3 0,1-1 0,18 2 0,191-3 0,-121-5 0,442 2 0,-544 0 0,0 0 0,0 0 0,0-1 0,0 1 0,0-1 0,0 0 0,-1 1 0,1-1 0,0-1 0,0 1 0,-1 0 0,1-1 0,-1 1 0,1-1 0,-1 0 0,0 0 0,0 0 0,4-4 0,3-2 0,-2 3 0,0-1 0,0 1 0,15-6 0,-17 9 0,0-1 0,-1 1 0,1-1 0,-1 0 0,1 0 0,-1 0 0,0 0 0,0-1 0,-1 0 0,1 0 0,-1 0 0,1 0 0,3-7 0,6-13 0,26-34 0,-30 46 0,-5 6 0,-1-1 0,0 0 0,0 0 0,0 0 0,2-11 0,4-11 0,-5 14 0,0 1 0,-1-1 0,0 0 0,-1 0 0,0-20 0,4-35 0,-2 49 0,-2 6 0,1 1 0,1 0 0,6-18 0,-5 18 0,-2 0 0,1 0 0,-2 0 0,0 0 0,1-25 0,4-29 0,-5 51 0,-1 1 0,0-27 0,-2 28 0,1 0 0,1 0 0,4-22 0,8-3 0,-10 32 0,0 1 0,0-2 0,-1 1 0,0 0 0,1-11 0,-2-151 0,-2 83 0,1 76 0,-1 0 0,0 0 0,0 1 0,-1-1 0,-1 1 0,-6-19 0,7 25 0,0-1 0,0 1 0,0-1 0,-1 1 0,1 0 0,-1 0 0,0 0 0,-1 1 0,1-1 0,0 1 0,-1-1 0,0 1 0,0 0 0,0 1 0,0-1 0,-9-3 0,-1 1 0,-1 2 0,1-1 0,-1 2 0,0 0 0,1 1 0,-29 1 0,-22-1 0,21-7 0,-9-1 0,12 10 0,-1 1 0,-52 9 0,-6 5 0,35-11 0,41-3 0,-28 4 0,32-3 0,0-2 0,-29 0 0,-7 1 0,48-1 0,-1 1 0,1 0 0,-1 0 0,-13 6 0,14-4 0,-1-1 0,0 0 0,1-1 0,-14 2 0,-42 3 0,-68 3 0,-472-11 0,584 1 0,0-1 0,0-2 0,0 0 0,-33-9 0,6-8 0,36 14 0,-1 1 0,1 0 0,-20-4 0,-23 0-23,-1 4 1,0 1-1,-68 5 0,41 0-1251,68-1-5552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12:27.932"/>
    </inkml:context>
    <inkml:brush xml:id="br0">
      <inkml:brushProperty name="width" value="0.05" units="cm"/>
      <inkml:brushProperty name="height" value="0.05" units="cm"/>
      <inkml:brushProperty name="color" value="#66CC00"/>
    </inkml:brush>
  </inkml:definitions>
  <inkml:trace contextRef="#ctx0" brushRef="#br0">101 245 24575,'-13'34'0,"8"24"0,4-47 0,1 0 0,-1 0 0,-1-1 0,0 1 0,0 0 0,-1-1 0,-5 12 0,5-15 0,0 1 0,1-1 0,0 1 0,1-1 0,-1 1 0,1 13 0,2 51 0,1-29 0,-1 15 0,-3 77 0,-5-81 0,3-35 0,-1 37 0,4-46 0,0 0 0,-1-1 0,0 1 0,0 0 0,-6 13 0,4-13 0,1 0 0,0 0 0,1 0 0,0 0 0,0 13 0,0 3 0,1-14 0,1 1 0,0 0 0,0 0 0,1 0 0,1 0 0,5 23 0,-6-34 0,0 0 0,0 0 0,0 0 0,0 0 0,0 0 0,1 0 0,-1 0 0,1-1 0,-1 1 0,1 0 0,0-1 0,0 1 0,-1-1 0,1 0 0,0 1 0,0-1 0,0 0 0,1 0 0,1 0 0,4 1 0,0 0 0,0 0 0,0-1 0,10 0 0,-12-1 0,-1 0 0,1 0 0,-1 1 0,1 0 0,-1 0 0,1 0 0,-1 1 0,0-1 0,1 1 0,7 5 0,-1 1 0,1-1 0,0-1 0,1 0 0,-1 0 0,16 3 0,-10-2 0,32 13 0,-31-11 0,1-1 0,0-1 0,0-1 0,1-1 0,22 2 0,48 12 0,-87-17 0,120 39 0,-112-36 0,0-1 0,0-1 0,14 2 0,-14-3 0,0 1 0,-1 0 0,21 8 0,-24-8 0,0 0 0,0-1 0,0 0 0,0 0 0,17 0 0,-16-1 0,1 0 0,-1 1 0,0 0 0,12 4 0,91 44 0,-103-46 0,-1 0 0,1-2 0,-1 1 0,1-1 0,0 0 0,0-1 0,0 0 0,20-1 0,-14-1 0,0 2 0,22 3 0,-2 2 0,55 0 0,12 2 0,-32-2 0,121-5 0,-90-2 0,444 1 0,-539-1 0,0 0 0,0 0 0,1 0 0,-1-1 0,0 0 0,0 0 0,-1-1 0,1 1 0,0-2 0,-1 1 0,7-5 0,8-8 0,33-29 0,-52 43 0,3-2 0,-1-1 0,0 0 0,-1 1 0,1-1 0,-1-1 0,0 1 0,0 0 0,0-1 0,-1 0 0,0 1 0,0-1 0,0 0 0,-1 0 0,1-8 0,0-9 0,-1-1 0,-3-34 0,-1 5 0,2-12 0,3-78 0,-1 136 0,0 0 0,1 0 0,0 1 0,1-1 0,4-9 0,-4 9 0,0 0 0,-1 0 0,1 0 0,1-11 0,0-25 0,-5-81 0,-1 46 0,10-38 0,0-6 0,-9 112 0,1 0 0,0 0 0,0 0 0,1 0 0,1 0 0,0 1 0,0-1 0,0 0 0,1 1 0,1 0 0,0 0 0,5-10 0,-3 7 0,0 1 0,-1-1 0,-1 0 0,0 0 0,0 0 0,-1-1 0,-1 1 0,2-14 0,-3-2 0,0 0 0,-5-45 0,4 71 0,-1-1 0,0 1 0,1-1 0,-1 1 0,0-1 0,0 1 0,-1 0 0,1-1 0,0 1 0,-1 0 0,1 0 0,-1 0 0,0 0 0,1 0 0,-1 0 0,0 1 0,0-1 0,-1 0 0,-2-1 0,-6-3 0,0 1 0,0 0 0,-12-3 0,0-1 0,11 5 0,-1-1 0,-1 2 0,1 0 0,0 0 0,-24 0 0,-71 4 0,41 1 0,-720-2 0,767 1 0,-33 6 0,33-4 0,-32 2 0,-446-6 0,487 2 0,0 1 0,0 0 0,0 0 0,1 1 0,-1 0 0,-17 8 0,16-6 0,0 0 0,0-1 0,0-1 0,-23 4 0,-143 11 0,133-11 0,28-4 0,1 0 0,-18-1 0,-376-2-1365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12:39.538"/>
    </inkml:context>
    <inkml:brush xml:id="br0">
      <inkml:brushProperty name="width" value="0.05" units="cm"/>
      <inkml:brushProperty name="height" value="0.05" units="cm"/>
      <inkml:brushProperty name="color" value="#66CC00"/>
    </inkml:brush>
  </inkml:definitions>
  <inkml:trace contextRef="#ctx0" brushRef="#br0">68 275 24575,'0'20'0,"1"0"0,1 0 0,4 21 0,-4-32 0,0 0 0,1 0 0,1 0 0,-1-1 0,2 1 0,-1-1 0,1 0 0,10 13 0,-10-13 0,1 0 0,-2 0 0,1 1 0,-1-1 0,0 1 0,-1 0 0,0 0 0,2 16 0,-2-10 0,-1 1 0,0-1 0,-2 1 0,-1 24 0,1-37 0,-1 0 0,1 1 0,-1-1 0,0 0 0,0 0 0,0 0 0,0 0 0,-1 0 0,1 0 0,-1-1 0,0 1 0,-4 4 0,0 0 0,-1-1 0,0 0 0,-8 5 0,10-8 0,0 0 0,1 0 0,0 1 0,-1-1 0,1 1 0,1 0 0,-1 0 0,0 0 0,1 1 0,0-1 0,0 1 0,1 0 0,-4 6 0,0 13 0,1 0 0,1 1 0,1 0 0,1-1 0,2 41 0,1-58 0,-1 0 0,0-1 0,0 1 0,-1 0 0,1 0 0,-2 0 0,1-1 0,-1 1 0,0-1 0,0 1 0,-1-1 0,-4 8 0,5-9 0,-1 1 0,1-1 0,0 1 0,0-1 0,1 1 0,-1 0 0,1 0 0,0 9 0,2 52 0,0-31 0,0-25 0,1-1 0,-1 0 0,2 0 0,-1 0 0,1 0 0,1 0 0,0-1 0,0 1 0,1-1 0,0 0 0,1 0 0,10 12 0,-4-11 0,0 0 0,0-1 0,23 12 0,-19-12 0,-6-3 0,1-1 0,-1 0 0,1-1 0,1 0 0,-1 0 0,16 2 0,5-2 0,32 1 0,-24-3 0,14 5 0,14 1 0,-50-8 0,0 0 0,0 2 0,0 0 0,0 1 0,0 1 0,27 10 0,-26-8 0,1-1 0,0 0 0,0-2 0,0 0 0,0-1 0,0-1 0,26-3 0,31 1 0,126 2 0,-194 1 0,0-1 0,-1 2 0,1-1 0,11 6 0,-11-5 0,-1 0 0,1 0 0,0 0 0,14 1 0,178-2 0,-100-4 0,-48 0 0,-29 1 0,-1 0 0,1 2 0,32 5 0,-7 7 0,-38-9 0,1 0 0,-1-1 0,1-1 0,21 3 0,56 2 0,14 1 0,204-9 0,-301 1 0,1 0 0,0-1 0,-1 0 0,0 0 0,1 0 0,-1-1 0,0 0 0,0-1 0,0 1 0,0-1 0,0 0 0,0 0 0,-1-1 0,0 0 0,1 0 0,-1 0 0,6-7 0,4-4 0,28-21 0,-8 8 0,-33 26 0,0-1 0,0 1 0,0-1 0,0 1 0,-1-1 0,1 0 0,-1 1 0,0-1 0,1 0 0,-1 0 0,-1 0 0,2-3 0,4-42 0,-3 21 0,2-26 0,-2-1 0,-5-58 0,1 25 0,1-444 0,0 523 0,1 0 0,1 0 0,-1 0 0,1 0 0,1 1 0,4-12 0,-3 10 0,-1 0 0,0 1 0,-1-1 0,3-18 0,-4-100 0,-3 61 0,3 64 0,-1 0 0,0-1 0,0 1 0,-1 0 0,1 0 0,0 0 0,-1 0 0,1 0 0,-1 0 0,0 0 0,1 0 0,-1 0 0,0 0 0,0 0 0,-1 0 0,0-1 0,0 1 0,-1 0 0,1 1 0,0-1 0,-1 1 0,1 0 0,0 0 0,-1 0 0,0 0 0,1 0 0,-1 1 0,1-1 0,-5 0 0,-33-12 0,33 10 0,0 0 0,0 1 0,0 0 0,-8-2 0,-30-4 0,27 5 0,-1 0 0,-27-1 0,-678 4 0,714 0 0,0-2 0,0 1 0,1-1 0,-1-1 0,-14-4 0,14 3 0,-1 0 0,-1 1 0,-21-3 0,-168-18 0,140 16 0,46 7 0,1-1 0,-1 0 0,0-1 0,1 0 0,-1-1 0,-19-9 0,22 7 0,0 1 0,-1-1 0,0 2 0,0 0 0,0 0 0,0 1 0,-1 1 0,1 0 0,-23 1 0,-415 2 0,431 0 0,1 1 0,-23 5 0,11-2 0,16-1 0,0 0 0,0 1 0,0 1 0,1 0 0,0 1 0,0 0 0,1 1 0,-21 16 0,-16 9 0,13-14 0,28-15 0,-1 1 0,1 0 0,0 0 0,-11 10 0,15-11 0,0 0 0,0 0 0,0 0 0,1 1 0,0 0 0,-5 6 0,8-8 0,-1 0 0,1 0 0,0 0 0,0 0 0,0 0 0,0 0 0,1 0 0,-1 0 0,1 0 0,0 1 0,0-1 0,0 0 0,0 4 0,1 0-170,0-1-1,1 0 0,0 1 1,0-1-1,0 0 0,1 0 1,4 9-1,-1-5-6655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15:35.545"/>
    </inkml:context>
    <inkml:brush xml:id="br0">
      <inkml:brushProperty name="width" value="0.05" units="cm"/>
      <inkml:brushProperty name="height" value="0.05" units="cm"/>
      <inkml:brushProperty name="color" value="#FFC114"/>
    </inkml:brush>
  </inkml:definitions>
  <inkml:trace contextRef="#ctx0" brushRef="#br0">358 258 24575,'-94'-2'0,"-103"4"0,194-1 0,0-1 0,0 0 0,0 1 0,0-1 0,0 1 0,0 0 0,1 0 0,-1 0 0,0 0 0,0 0 0,1 1 0,-1-1 0,0 1 0,1 0 0,0 0 0,-1 0 0,-1 2 0,2 0 0,0-1 0,0 0 0,0 1 0,1-1 0,0 1 0,-1-1 0,1 1 0,1 0 0,-1-1 0,0 1 0,1 0 0,0 0 0,0 5 0,3 942 0,-2-942 0,0 0 0,1-1 0,0 1 0,0-1 0,1 1 0,7 15 0,4 13 0,-4 12 0,-9-39 0,0-1 0,1 0 0,0 0 0,0 0 0,1-1 0,6 14 0,-6-19 0,0 0 0,1 0 0,-1 0 0,1-1 0,0 1 0,0-1 0,0 0 0,0 0 0,0 0 0,0-1 0,1 1 0,-1-1 0,5 1 0,10 4 0,93 27 0,-79-22 0,-20-6 0,0 0 0,27 4 0,33 5 0,-46-8 0,0-2 0,0 0 0,29 0 0,571-5 0,-609 2 0,1 1 0,20 5 0,-3-1 0,-24-4 0,-1 1 0,22 8 0,-24-8 0,0 1 0,0-2 0,0 1 0,1-1 0,16 1 0,295-2 0,-142-3 0,-167 3 0,1 0 0,19 5 0,22 2 0,318-7 0,-181-2 0,-184 1 0,-1-1 0,0 0 0,0 0 0,0 0 0,1-1 0,-1 1 0,0-2 0,-1 1 0,1 0 0,0-1 0,-1 0 0,1-1 0,4-3 0,6-6 0,-1-1 0,22-26 0,-4 5 0,-29 30 0,-1 1 0,0-1 0,0 1 0,0-1 0,0 0 0,-1 0 0,0-1 0,4-9 0,7-50 0,-9 44 0,1-17 0,-2-1 0,-1 0 0,-4-42 0,0 4 0,2-567 0,-1 637 0,0 0 0,0 0 0,-1 0 0,0 0 0,0 0 0,0 0 0,-1 1 0,0-1 0,-5-8 0,2 5 0,1 0 0,-7-21 0,11 26 0,-1 0 0,0 0 0,0 0 0,-1 0 0,1 0 0,-1 1 0,0-1 0,0 1 0,-8-7 0,-1 0 0,-25-18 0,25 21 0,1-1 0,1 0 0,-16-15 0,22 18 0,-1 0 0,0 1 0,-1 0 0,0 0 0,1 1 0,-1-1 0,-1 1 0,1 0 0,-1 1 0,1 0 0,-1 0 0,0 0 0,0 1 0,0 0 0,0 0 0,-1 1 0,1 0 0,-15-1 0,-90-13 0,101 14 0,0 0 0,0-2 0,0 1 0,0-1 0,1-1 0,-14-6 0,13 5 0,0 1 0,0 0 0,0 1 0,-1 0 0,-20-2 0,-27-3 0,40 5 0,-31-2 0,24 4 0,-34-7 0,-2 0 0,32 4 0,-56-14 0,53 9 0,-40-4 0,-36-4 0,-16-2 0,67 12 0,29 3 0,-37-1 0,-335 6 0,388 0 0,1 0 0,0 1 0,-1 1 0,1 0 0,1 1 0,-17 7 0,15-6 0,1-1 0,-1 0 0,0 0 0,0-1 0,-16 1 0,18-2 0,-1 0 0,1 1 0,0 0 0,0 0 0,0 2 0,1-1 0,-1 1 0,-18 13 0,13-9 0,-1 0 0,-27 10 0,27-12 0,-1-1 0,0-1 0,0-1 0,0-1 0,-35 2 0,-254-6 0,301 2 43,-1-1 0,1 1-1,-1 0 1,1 0 0,0 1-1,-1 0 1,-8 4 0,11-5-157,1 1 0,-1 0 0,1 0 0,0 0 1,0 0-1,0 1 0,0-1 0,0 1 1,0-1-1,1 1 0,-1 0 0,1 0 1,0 1-1,-2 3 0,0 3-6712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16:21.330"/>
    </inkml:context>
    <inkml:brush xml:id="br0">
      <inkml:brushProperty name="width" value="0.05" units="cm"/>
      <inkml:brushProperty name="height" value="0.05" units="cm"/>
      <inkml:brushProperty name="color" value="#FFC114"/>
    </inkml:brush>
  </inkml:definitions>
  <inkml:trace contextRef="#ctx0" brushRef="#br0">1 3 24575,'0'-2'0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16:30.135"/>
    </inkml:context>
    <inkml:brush xml:id="br0">
      <inkml:brushProperty name="width" value="0.05" units="cm"/>
      <inkml:brushProperty name="height" value="0.05" units="cm"/>
      <inkml:brushProperty name="color" value="#FFC114"/>
    </inkml:brush>
  </inkml:definitions>
  <inkml:trace contextRef="#ctx0" brushRef="#br0">1 0 24575,'2'0'0,"5"0"0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20:09.431"/>
    </inkml:context>
    <inkml:brush xml:id="br0">
      <inkml:brushProperty name="width" value="0.05" units="cm"/>
      <inkml:brushProperty name="height" value="0.05" units="cm"/>
      <inkml:brushProperty name="color" value="#FFC114"/>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08:04.597"/>
    </inkml:context>
    <inkml:brush xml:id="br0">
      <inkml:brushProperty name="width" value="0.05" units="cm"/>
      <inkml:brushProperty name="height" value="0.05" units="cm"/>
      <inkml:brushProperty name="color" value="#E71224"/>
    </inkml:brush>
  </inkml:definitions>
  <inkml:trace contextRef="#ctx0" brushRef="#br0">260 313 24575,'-1'-1'0,"0"0"0,0 0 0,0 0 0,-1 0 0,1 0 0,0 0 0,-1 0 0,1 0 0,-1 0 0,1 1 0,-1-1 0,1 1 0,-1-1 0,1 1 0,-1-1 0,0 1 0,1 0 0,-1 0 0,0 0 0,1 0 0,-1 0 0,0 0 0,1 0 0,-1 1 0,1-1 0,-1 1 0,0-1 0,1 1 0,-3 1 0,1-1 0,0 1 0,1 0 0,-1 1 0,0-1 0,1 0 0,0 1 0,-1-1 0,1 1 0,0 0 0,0 0 0,0 0 0,1 0 0,-2 4 0,-21 39 0,17-35 0,1 0 0,1 0 0,0 0 0,-5 15 0,5-8 0,-3 13 0,1-1 0,1 1 0,-4 55 0,11-38 0,0-28 0,-1 1 0,-1-1 0,0 1 0,-2-1 0,0 1 0,-12 37 0,6-31 0,2-1 0,0 1 0,2 1 0,-4 47 0,-3 15 0,5-50 0,-1 48 0,8-71 0,-1-3 0,1 0 0,0-1 0,1 1 0,3 18 0,-3-29 0,0 0 0,0 1 0,0-1 0,1 0 0,-1 0 0,1 1 0,-1-1 0,1 0 0,0-1 0,1 1 0,-1 0 0,0-1 0,1 1 0,-1-1 0,1 0 0,0 1 0,-1-1 0,1-1 0,0 1 0,1 0 0,-1-1 0,3 2 0,30 9 0,75 31 0,-86-33 0,0-1 0,1-2 0,0 0 0,46 5 0,38 10 0,-39-7 0,-51-12 0,-1 0 0,0 2 0,-1 0 0,29 13 0,-30-11 0,-1-1 0,1 0 0,-1-1 0,1-1 0,1-1 0,28 2 0,-9 2 0,57 15 0,3 2 0,-48-15 0,114 24 0,-65-2 0,-71-21 0,0-1 0,1-2 0,-1 0 0,1-2 0,41 2 0,358-9 0,-418 2 0,0-1 0,-1 0 0,1 0 0,0-1 0,-1 0 0,1-1 0,-1 0 0,0 0 0,0-1 0,11-6 0,4-6 0,42-36 0,-34 26 0,-13 11 0,-1-1 0,-1-1 0,-1-1 0,20-30 0,-11 11 0,28-59 0,-42 73 0,0 0 0,-2-1 0,0 0 0,-2 0 0,-1 0 0,-1-1 0,-1 0 0,0-41 0,-3 55 0,0 3 0,-1 0 0,1 0 0,1 0 0,0 0 0,0 0 0,0 0 0,1 0 0,0 1 0,6-15 0,-1 8 0,-1 0 0,0-1 0,-1 0 0,-1 0 0,5-28 0,-6 10 0,-1-57 0,-4-282 0,2 365 0,0 1 0,0-1 0,-1 0 0,-3-12 0,4 17 0,-1 0 0,0 0 0,0 0 0,0 0 0,0 0 0,0 0 0,0 1 0,-1-1 0,1 0 0,0 0 0,-1 1 0,0-1 0,1 1 0,-1-1 0,0 1 0,0 0 0,0 0 0,-3-2 0,-5-1 0,2 1 0,0-1 0,0 1 0,0-1 0,1-1 0,0 1 0,-13-12 0,-2-2 0,0 1 0,-1 0 0,-1 2 0,0 1 0,-1 0 0,0 2 0,-1 1 0,0 1 0,-1 2 0,0 0 0,-1 2 0,0 1 0,1 1 0,-53 0 0,71 3 0,0 1 0,0-1 0,0-1 0,0 1 0,0-1 0,1-1 0,-1 0 0,1 0 0,-16-9 0,9 6 0,0 1 0,0 0 0,-1 1 0,0 0 0,0 2 0,0 0 0,0 0 0,-22 2 0,12-1 0,-52-7 0,44 2 0,-37-1 0,-24-3 0,80 6 0,1 0 0,-26-12 0,28 11 0,-1 0 0,1 0 0,-1 1 0,-14-2 0,-13 3 0,0 1 0,-49 4 0,-53-2 0,128-2 0,1-1 0,-1 0 0,1-1 0,-24-10 0,22 7 0,0 2 0,0 0 0,-21-4 0,27 7 0,-1 2 0,1-1 0,-1 1 0,0 0 0,0 1 0,-16 4 0,1 1 0,-30 14 0,46-17 0,-26 9 0,23-9 0,0 1 0,0 1 0,1 0 0,-1 0 0,1 1 0,0 1 0,0 0 0,-11 10 0,11-8 0,-1-1 0,1 0 0,-2-1 0,-25 12 0,26-14 0,1 0 0,0 1 0,0 1 0,0 0 0,1 0 0,-14 13 0,10-6-1365,1-1-5461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20:10.834"/>
    </inkml:context>
    <inkml:brush xml:id="br0">
      <inkml:brushProperty name="width" value="0.05" units="cm"/>
      <inkml:brushProperty name="height" value="0.05" units="cm"/>
      <inkml:brushProperty name="color" value="#FFC114"/>
    </inkml:brush>
  </inkml:definitions>
  <inkml:trace contextRef="#ctx0" brushRef="#br0">1 1 24575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20:11.503"/>
    </inkml:context>
    <inkml:brush xml:id="br0">
      <inkml:brushProperty name="width" value="0.05" units="cm"/>
      <inkml:brushProperty name="height" value="0.05" units="cm"/>
      <inkml:brushProperty name="color" value="#FFC114"/>
    </inkml:brush>
  </inkml:definitions>
  <inkml:trace contextRef="#ctx0" brushRef="#br0">1 1 24575,'3'0'0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20:12.179"/>
    </inkml:context>
    <inkml:brush xml:id="br0">
      <inkml:brushProperty name="width" value="0.05" units="cm"/>
      <inkml:brushProperty name="height" value="0.05" units="cm"/>
      <inkml:brushProperty name="color" value="#FFC114"/>
    </inkml:brush>
  </inkml:definitions>
  <inkml:trace contextRef="#ctx0" brushRef="#br0">0 1 24575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22:25.224"/>
    </inkml:context>
    <inkml:brush xml:id="br0">
      <inkml:brushProperty name="width" value="0.05" units="cm"/>
      <inkml:brushProperty name="height" value="0.05" units="cm"/>
      <inkml:brushProperty name="color" value="#FFC114"/>
    </inkml:brush>
  </inkml:definitions>
  <inkml:trace contextRef="#ctx0" brushRef="#br0">3 4 24575,'-3'-3'0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22:47.262"/>
    </inkml:context>
    <inkml:brush xml:id="br0">
      <inkml:brushProperty name="width" value="0.05" units="cm"/>
      <inkml:brushProperty name="height" value="0.05" units="cm"/>
      <inkml:brushProperty name="color" value="#FFC114"/>
    </inkml:brush>
  </inkml:definitions>
  <inkml:trace contextRef="#ctx0" brushRef="#br0">0 1 24575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22:48.326"/>
    </inkml:context>
    <inkml:brush xml:id="br0">
      <inkml:brushProperty name="width" value="0.05" units="cm"/>
      <inkml:brushProperty name="height" value="0.05" units="cm"/>
      <inkml:brushProperty name="color" value="#FFC114"/>
    </inkml:brush>
  </inkml:definitions>
  <inkml:trace contextRef="#ctx0" brushRef="#br0">0 1 24575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09:03.616"/>
    </inkml:context>
    <inkml:brush xml:id="br0">
      <inkml:brushProperty name="width" value="0.05" units="cm"/>
      <inkml:brushProperty name="height" value="0.05" units="cm"/>
      <inkml:brushProperty name="color" value="#E71224"/>
    </inkml:brush>
  </inkml:definitions>
  <inkml:trace contextRef="#ctx0" brushRef="#br0">83 82 24575,'-2'0'0,"0"0"0,0 0 0,0 0 0,0 0 0,1 0 0,-1 0 0,0 1 0,0-1 0,0 1 0,0-1 0,1 1 0,-1 0 0,0 0 0,1 0 0,-1 0 0,0 0 0,1 0 0,0 0 0,-1 0 0,1 1 0,-3 2 0,2-1 0,1 1 0,-1-1 0,1 1 0,0 0 0,0-1 0,0 1 0,1 0 0,-1 0 0,1 0 0,0 4 0,0 261 0,2-114 0,-1-105 0,1-30 0,-1 0 0,-2 0 0,0-1 0,-4 24 0,-9-3 0,11-33 0,0 1 0,1-1 0,0 1 0,0 0 0,-2 12 0,3 215 0,3-116 0,-2-110 0,0 0 0,0 0 0,1 0 0,1 0 0,-1 0 0,5 11 0,-4-15 0,1 0 0,-1 0 0,1 0 0,0 0 0,1 0 0,-1 0 0,1-1 0,0 0 0,0 0 0,1 0 0,4 3 0,88 66 0,-82-61 0,1 0 0,0-1 0,1-1 0,0-1 0,1 0 0,0-1 0,0-1 0,1-1 0,0-1 0,0 0 0,23 2 0,0-1 0,-23-2 0,32 1 0,-35-3 0,0 0 0,0 0 0,24 8 0,-25-5 0,1-1 0,0-1 0,27 2 0,-41-5 0,19 0 0,1 1 0,35 7 0,-25-3 0,1-2 0,0-1 0,57-4 0,-17 0 0,1 3 0,82-2 0,-58-15 0,-88 13 0,1 1 0,-1-1 0,11-5 0,-12 5 0,-1-1 0,2 2 0,-1-1 0,17-1 0,-11 3 0,0-1 0,0 0 0,-1 0 0,0-2 0,1 0 0,15-6 0,5-1 0,0 1 0,1 2 0,0 1 0,62-3 0,2-1 0,50-14 0,91-10 0,-203 32 0,93-11 0,-129 13 0,-1 1 0,1-1 0,-1 0 0,1 1 0,-1-1 0,1 0 0,-1 0 0,1 0 0,-1 0 0,0 0 0,1 0 0,-1-1 0,0 1 0,0 0 0,0-1 0,0 1 0,0-1 0,0 1 0,0-1 0,-1 1 0,1-1 0,0 1 0,-1-1 0,1 0 0,-1 1 0,0-1 0,0 0 0,1 1 0,-1-3 0,0-8 0,0 0 0,0-1 0,-3-14 0,0 0 0,2-300 0,1 171 0,1 149 0,0 0 0,0 1 0,0-1 0,1 0 0,0 1 0,1-1 0,4-9 0,-4 8 0,1-1 0,-1 1 0,3-16 0,1-26 0,1-100 0,-7 126 0,6-37 0,-3 37 0,1-38 0,-5 57 0,0-1 0,-1 0 0,1 1 0,-1-1 0,0 0 0,-1 1 0,1-1 0,-1 1 0,0 0 0,0-1 0,-1 1 0,0 0 0,0 1 0,0-1 0,0 0 0,-1 1 0,0-1 0,0 1 0,0 0 0,0 1 0,0-1 0,-1 1 0,-6-4 0,-2-1 0,0 1 0,0 0 0,-1 1 0,-15-4 0,17 6 0,-1-1 0,1 0 0,-1-1 0,2 0 0,-19-13 0,25 15 0,-1-1 0,1 1 0,-1 1 0,0-1 0,0 1 0,0 0 0,0 1 0,-1-1 0,1 1 0,-1 0 0,0 1 0,1 0 0,-1 0 0,0 0 0,0 1 0,-8 0 0,-1117 3 0,640-4 0,473 0 0,-35-6 0,35 3 0,-34-1 0,-220 6 0,270-1-8,0 0-1,0 0 1,0 1 0,0-1-1,0 1 1,0 0-1,0 0 1,0 0-1,0 0 1,0 0 0,1 1-1,-1-1 1,1 1-1,-1 0 1,1 0-1,-1 0 1,1 0 0,0 0-1,0 0 1,-3 6-1,-8 6-1179,4-6-5638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09:15.028"/>
    </inkml:context>
    <inkml:brush xml:id="br0">
      <inkml:brushProperty name="width" value="0.05" units="cm"/>
      <inkml:brushProperty name="height" value="0.05" units="cm"/>
      <inkml:brushProperty name="color" value="#E71224"/>
    </inkml:brush>
  </inkml:definitions>
  <inkml:trace contextRef="#ctx0" brushRef="#br0">36 130 24575,'-1'0'0,"-1"0"0,1 1 0,-1-1 0,1 1 0,-1-1 0,1 1 0,-1-1 0,1 1 0,0 0 0,-1-1 0,1 1 0,0 0 0,0 0 0,0 0 0,-1 0 0,1 0 0,0 1 0,0-1 0,1 0 0,-1 0 0,0 1 0,0-1 0,1 0 0,-1 1 0,0-1 0,1 1 0,-1-1 0,1 1 0,0-1 0,0 1 0,-1-1 0,1 3 0,-1 8 0,0 0 0,1 0 0,1 14 0,-1-12 0,2 450 0,-3-268 0,2-190 0,0-1 0,0 0 0,0 0 0,1 0 0,-1 0 0,1 0 0,0 0 0,1-1 0,-1 1 0,1 0 0,0-1 0,0 0 0,1 0 0,-1 0 0,7 6 0,-4-4 0,0 1 0,-1 0 0,1 0 0,6 13 0,-3-3 0,1 1 0,23 27 0,-24-34 0,-1 0 0,0 1 0,0-1 0,-1 2 0,-1-1 0,0 1 0,6 17 0,5 51 0,-16-75 0,1 0 0,0-1 0,0 1 0,0-1 0,1 1 0,0-1 0,4 7 0,-3-7 0,0 1 0,-1 0 0,0 0 0,0 1 0,2 8 0,-3-6 0,0-1 0,1 0 0,0 0 0,0 0 0,1 0 0,0 0 0,0-1 0,10 12 0,-10-15 0,0 1 0,0-1 0,1 0 0,-1 0 0,1-1 0,0 1 0,0-1 0,0 0 0,1 0 0,-1-1 0,1 0 0,0 0 0,7 2 0,33 10 0,-34-10 0,-1-1 0,1 1 0,-1-2 0,1 0 0,14 1 0,412-3 0,-198-1 0,609 1 0,-839-1 0,0 0 0,-1 0 0,14-4 0,22-3 0,-39 7 0,1 0 0,-1 0 0,1-1 0,-1 0 0,1 0 0,-1 0 0,0-1 0,0 0 0,0 0 0,-1 0 0,1-1 0,-1 0 0,0 0 0,8-8 0,-2 4 0,0 0 0,1 1 0,-1 1 0,1 0 0,1 0 0,24-7 0,-17 5 0,-1-1 0,0-1 0,23-16 0,-23 14 0,-4 2 0,-1-1 0,0-1 0,22-24 0,-2 2 0,-28 27 0,0 0 0,0 0 0,-1-1 0,0 0 0,6-10 0,-6 8 0,0 1 0,1-1 0,10-11 0,-8 10 0,-1 0 0,-1-1 0,0 1 0,0-1 0,-1-1 0,4-16 0,-8 29 0,5-22 0,-1 1 0,-1-1 0,-1 0 0,0 0 0,-2-24 0,-1-292 0,-1 319 0,-6-35 0,3 34 0,0-32 0,3 47 0,1-1 0,-1 1 0,0 0 0,0-1 0,0 1 0,-1 0 0,0 0 0,0 0 0,0 0 0,-1 0 0,-3-5 0,-5-5 0,0 1 0,-14-14 0,14 17 0,1 0 0,1-1 0,-15-22 0,13 13 0,3 8 0,2 1 0,0-1 0,-8-25 0,12 34 0,1 1 0,0-1 0,-1 0 0,0 1 0,0-1 0,0 1 0,0 0 0,-1 0 0,1 0 0,-1 0 0,0 0 0,0 0 0,0 1 0,0-1 0,0 1 0,-1 0 0,1 0 0,-8-3 0,-6-5 0,8 4 0,-1 1 0,0 1 0,0 0 0,-1 0 0,1 1 0,-17-3 0,-65-4 0,60 8 0,-27-5 0,35 3 0,-38-1 0,-1529 6 0,1578-2 0,1 0 0,-21-5 0,-21-2 0,-157 8 0,100 0 0,108 0 0,0 0 0,0 0 0,0 0 0,1 1 0,-1-1 0,0 0 0,0 1 0,1 0 0,-1 0 0,0 0 0,1 0 0,-1 0 0,1 0 0,-1 1 0,1-1 0,0 1 0,0 0 0,-1-1 0,-1 4 0,2-2 0,0 0 0,1 0 0,-1 0 0,1 1 0,0-1 0,0 0 0,0 1 0,0-1 0,1 0 0,-1 1 0,1-1 0,0 1 0,0-1 0,0 1 0,1 4 0,2 8-1365,1-1-5461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09:47.022"/>
    </inkml:context>
    <inkml:brush xml:id="br0">
      <inkml:brushProperty name="width" value="0.05" units="cm"/>
      <inkml:brushProperty name="height" value="0.05" units="cm"/>
      <inkml:brushProperty name="color" value="#E71224"/>
    </inkml:brush>
  </inkml:definitions>
  <inkml:trace contextRef="#ctx0" brushRef="#br0">135 131 24575,'-3'0'0,"1"1"0,0-1 0,0 1 0,0-1 0,0 1 0,0 0 0,1 0 0,-1 0 0,0 0 0,0 0 0,0 0 0,1 1 0,-1-1 0,1 0 0,-1 1 0,1-1 0,-1 1 0,1 0 0,0-1 0,0 1 0,0 0 0,0 0 0,0 0 0,0 0 0,1 0 0,-1 0 0,0 0 0,1 0 0,-1 3 0,-1 6 0,0 1 0,0 1 0,1 19 0,-1-14 0,0 0 0,-1-1 0,-1 1 0,-1 0 0,0-1 0,-1 0 0,-11 21 0,-10 28 0,23-49 0,1 1 0,0-1 0,1 1 0,1 0 0,1-1 0,3 30 0,-1 9 0,-2 346 0,1-393 0,0-1 0,1 1 0,0-1 0,0 0 0,1 1 0,0-1 0,1 0 0,0-1 0,0 1 0,5 7 0,9 17 0,-13-24 0,0 0 0,1-1 0,0 1 0,0-1 0,0-1 0,1 1 0,0-1 0,13 9 0,13 12 0,-27-22 0,1-1 0,-1 0 0,1 0 0,0 0 0,0-1 0,0 0 0,15 4 0,19 8 0,113 45 0,-146-56 0,89 39 0,-84-39 0,0 0 0,0-1 0,0-1 0,0 0 0,26 1 0,-20-2 0,-1 0 0,19 5 0,-17-3 0,31 2 0,849-5 0,-417-1 0,-472 0 0,1 0 0,22-5 0,21-3 0,-24 7 0,35-7 0,-63 9 0,19-3 0,-15 2 0,1 0 0,-1 0 0,0-1 0,1 0 0,-1 0 0,13-7 0,8-2 0,-23 9 0,0 1 0,0-1 0,-1 0 0,1-1 0,0 1 0,-1-1 0,6-4 0,24-22 0,-15 14 0,27-28 0,-43 40 0,1 0 0,-1 0 0,0 1 0,0 0 0,1 0 0,0 0 0,-1 0 0,1 0 0,6-1 0,-7 2 0,1 0 0,-1 0 0,0 0 0,-1 0 0,1-1 0,0 1 0,0-1 0,0 0 0,-1 0 0,1 0 0,-1 0 0,0 0 0,1-1 0,-1 1 0,0-1 0,2-2 0,-1-3 0,0 1 0,0-1 0,-1 0 0,0 0 0,0 0 0,-1 0 0,1-15 0,6-27 0,-6 43 0,1 1 0,0 0 0,0 0 0,0 0 0,5-6 0,-4 6 0,0-1 0,0 0 0,5-12 0,6-9 0,-13 25 0,0 0 0,0-1 0,0 1 0,0 0 0,-1-1 0,1 0 0,-1 1 0,2-7 0,-1-48 0,-3 51 0,1-1 0,0 1 0,0-1 0,1 0 0,0 1 0,0-1 0,1 1 0,0 0 0,0-1 0,0 1 0,6-9 0,-5 10 0,-1 0 0,1 0 0,-1 0 0,0 0 0,-1 0 0,0 0 0,1 0 0,-1-11 0,-3-56 0,1 31 0,2 16 0,6-36 0,-4 35 0,2-35 0,-5 51 0,-1-1 0,1 0 0,-2 1 0,0-1 0,0 0 0,-1 1 0,0 0 0,-1 0 0,-7-14 0,3 8 0,-1 1 0,-14-20 0,18 30 0,1 0 0,-2 0 0,1 1 0,-1 0 0,0 0 0,0 1 0,0-1 0,-11-4 0,7 3 0,-1 0 0,-1 1 0,1 0 0,-1 0 0,1 2 0,-1-1 0,0 2 0,-1 0 0,1 0 0,-18 0 0,21 1 0,1 0 0,-1 0 0,1-1 0,-1 0 0,1-1 0,0 0 0,-13-6 0,10 4 0,0 0 0,0 1 0,-20-4 0,-18 4 0,39 4 0,0-1 0,0 0 0,0 0 0,1-1 0,-1 0 0,1 0 0,-13-6 0,10 4 0,0 0 0,0 1 0,0 0 0,-1 1 0,-18-1 0,-10-2 0,-13 0 0,42 4 0,-1 0 0,1 0 0,0-1 0,-1-1 0,-18-6 0,20 5 0,0 1 0,-1 1 0,1-1 0,-1 2 0,-14-1 0,14 1 0,0 0 0,0-1 0,0 0 0,-17-6 0,14 4 0,0 0 0,0 1 0,0 0 0,0 1 0,-21 0 0,2 0 0,13-1 0,-40-10 0,44 9 0,-1 0 0,-1 0 0,-22 0 0,-282 4 0,148 1 0,163-1 0,0 1 0,-22 6 0,-21 1 0,-38-9 0,-39 2 0,89 7 0,32-5 0,-1-1 0,-18 2 0,22-3 0,0 0 0,0 0 0,0 1 0,0 0 0,-15 7 0,15-6 0,1 0 0,-1 0 0,0-1 0,-1 0 0,1-1 0,-9 1 0,-45 6 0,45-5 0,-33 2 0,30-4 0,0 1 0,1 1 0,-1 1 0,-36 11 0,5-1-1365,41-10-5461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09:57.966"/>
    </inkml:context>
    <inkml:brush xml:id="br0">
      <inkml:brushProperty name="width" value="0.05" units="cm"/>
      <inkml:brushProperty name="height" value="0.05" units="cm"/>
      <inkml:brushProperty name="color" value="#E71224"/>
    </inkml:brush>
  </inkml:definitions>
  <inkml:trace contextRef="#ctx0" brushRef="#br0">35 1322 24575,'0'2'0,"1"-1"0,-1 1 0,1 0 0,-1-1 0,1 1 0,0-1 0,0 1 0,-1-1 0,1 1 0,0-1 0,1 1 0,-1-1 0,0 0 0,0 0 0,0 0 0,1 1 0,-1-1 0,1 0 0,-1-1 0,1 1 0,1 1 0,3 1 0,0 0 0,0-1 0,0 1 0,8 1 0,29 6 0,-6 0 0,48 5 0,126-12 0,-111-5 0,247 2 0,-339 1 0,1 0 0,-1 0 0,0 1 0,0 0 0,0 0 0,10 5 0,-9-3 0,0-1 0,0-1 0,0 1 0,16 1 0,145-4 0,14 0 0,-130 8 0,-35-4 0,37 1 0,410-6 0,-460 1 0,0-1 0,1 0 0,-1 0 0,0-1 0,0 0 0,0 0 0,-1 0 0,1-1 0,0 0 0,5-4 0,-5 3 0,1 1 0,0-1 0,1 1 0,-1 0 0,15-3 0,-16 5 0,0 0 0,-1 0 0,1-1 0,0 0 0,-1 0 0,1-1 0,-1 1 0,0-1 0,0 0 0,0-1 0,0 1 0,0-1 0,-1 0 0,0 0 0,1 0 0,-2-1 0,1 1 0,0-1 0,-1 0 0,4-7 0,15-27 0,-16 27 0,0 1 0,1-1 0,1 1 0,12-13 0,-16 18 0,0 0 0,0 0 0,-1-1 0,0 1 0,0-1 0,0 1 0,-1-1 0,2-8 0,6-14 0,1-8 0,-8 27 0,0 0 0,0 0 0,6-10 0,-4 6 0,0 1 0,-1-1 0,0 0 0,-1 0 0,1-19 0,-1 12 0,0-5 0,-1-39 0,-2 47 0,0 0 0,1 0 0,1 1 0,0-1 0,8-25 0,-6 28 0,0 0 0,-2-1 0,0 1 0,1-22 0,-2 8 0,1 20 0,-1 0 0,1 0 0,1 1 0,5-13 0,-5 12 0,0 0 0,0 0 0,-1 0 0,2-12 0,-3-118 0,-2 69 0,1 66 0,-1 1 0,0-1 0,1 0 0,-1 1 0,-1-1 0,1 0 0,0 1 0,-1-1 0,0 1 0,0 0 0,0 0 0,0-1 0,0 1 0,-1 1 0,1-1 0,-6-5 0,0 2 0,0-1 0,-1 1 0,1 1 0,-1 0 0,-12-6 0,10 7 0,-1 0 0,0 1 0,-19-3 0,18 4 0,-1-1 0,-18-6 0,18 5 0,0 1 0,-1 0 0,1 1 0,-1 1 0,0 0 0,0 1 0,-19 2 0,16-1 0,-1 0 0,1-2 0,-1 0 0,-18-4 0,19 2 0,0 1 0,-23 0 0,-27-4 0,-28-23 0,78 25 0,-6-1 0,0 2 0,-38-2 0,52 6 0,0-1 0,0-1 0,0 0 0,0 0 0,1-1 0,-1 0 0,-18-7 0,16 5 0,0 0 0,0 1 0,-1 0 0,1 1 0,-21-1 0,-67 4 0,37 1 0,-275-2 0,332 1 0,-1-1 0,0 2 0,1-1 0,0 1 0,-1 0 0,1 0 0,0 0 0,0 1 0,-10 6 0,10-5 0,-1-1 0,1 1 0,-1-1 0,1-1 0,-1 0 0,0 0 0,0 0 0,-11 1 0,-16-3 0,26 0 0,0-1 0,0 1 0,0 1 0,0 0 0,0 0 0,0 0 0,1 1 0,-16 5 0,13-3 0,0 0 0,-1 0 0,0-2 0,0 1 0,1-1 0,-19 1 0,-70-4 0,40-1 0,-8 1 0,-75 3 0,140-2 0,-1 1 0,1-1 0,-1 1 0,1 0 0,0 0 0,-1 0 0,1 0 0,0 0 0,0 0 0,0 1 0,0-1 0,-4 4 0,-21 26 0,11-10 0,13-17 0,0 0 0,0 0 0,1 1 0,0-1 0,0 1 0,0 0 0,1-1 0,-1 1 0,1 0 0,0 0 0,0 0 0,1 0 0,0 0 0,0 0 0,0 7 0,1-5 0,-2 0 0,1 0 0,-1 0 0,0 0 0,0 0 0,-1 0 0,-3 10 0,-52 83 0,54-93 0,1-1 0,0 0 0,0 1 0,0-1 0,1 1 0,0-1 0,0 9 0,3 51 0,0-26 0,-2 362 0,-1-395 0,1-1 0,-1 0 0,-1 0 0,1 0 0,-1 0 0,0 0 0,-5 10 0,4-10 0,0 1 0,1-1 0,-1 1 0,2 0 0,-1 0 0,0 7 0,2-13 0,-2 19 86,1 0-1,1 0 0,3 21 1,-2-36-193,0 1 0,0-1 1,0 1-1,1-1 0,0 0 1,0 0-1,0 1 0,1-1 1,0-1-1,0 1 0,0 0 1,1-1-1,-1 0 0,1 1 1,7 4-1,2 2-6719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10:16.609"/>
    </inkml:context>
    <inkml:brush xml:id="br0">
      <inkml:brushProperty name="width" value="0.05" units="cm"/>
      <inkml:brushProperty name="height" value="0.05" units="cm"/>
      <inkml:brushProperty name="color" value="#E71224"/>
    </inkml:brush>
  </inkml:definitions>
  <inkml:trace contextRef="#ctx0" brushRef="#br0">2 113 24575,'0'372'0,"1"-362"0,0 0 0,0-1 0,1 0 0,1 1 0,6 17 0,7 26 0,-14-43 0,0 6 0,1 0 0,1 0 0,0-1 0,13 31 0,-11-30 0,0 0 0,-1 0 0,-1 0 0,4 29 0,-4-24 0,14 40 0,-15-50 0,6 25 0,-8-28 0,1 0 0,0 0 0,1-1 0,-1 1 0,2-1 0,3 8 0,-1-2 0,0 0 0,8 24 0,-10-24 0,1 0 0,0-1 0,10 17 0,-13-25 0,1 0 0,0-1 0,-1 0 0,1 1 0,1-1 0,-1 0 0,0 0 0,1-1 0,-1 1 0,1-1 0,0 1 0,0-1 0,0-1 0,7 3 0,25 10 0,21 5 0,19 4 0,-54-15 0,-1-2 0,38 7 0,72 4 0,-106-14 0,0 1 0,-1 2 0,48 16 0,-19-4 0,-9-8 0,-28-6 0,29 9 0,-34-9 0,1-1 0,0 0 0,0 0 0,0-1 0,17 0 0,64-3 0,-34-1 0,48 4 0,114-4 0,-206 0 0,1-1 0,25-7 0,-25 5 0,0 1 0,22-2 0,17 3 0,-32 2 0,1 0 0,23-5 0,-11 1 0,1 2 0,0 1 0,45 4 0,-9 0 0,281-2 0,-351 0 0,1 0 0,0 0 0,0-1 0,0 1 0,0-1 0,0 0 0,0 0 0,-1 0 0,1 0 0,0-1 0,-1 1 0,1-1 0,-1 0 0,0 0 0,0-1 0,0 1 0,0-1 0,0 1 0,4-6 0,-4 4 0,0-1 0,0 0 0,-1 0 0,1 0 0,-1-1 0,0 1 0,-1 0 0,1-1 0,-1 1 0,-1-1 0,1 1 0,-1-1 0,0-6 0,-2-600 0,3 601 0,1 0 0,0 0 0,0 0 0,1 0 0,0 1 0,1-1 0,1 1 0,0 0 0,9-15 0,-8 15 0,-1 0 0,1 0 0,-2-1 0,0 1 0,0-1 0,0 0 0,-2 0 0,1-1 0,0-12 0,-5-217 0,2 239 0,0-1 0,0 1 0,0 0 0,0 0 0,-1-1 0,1 1 0,-1 0 0,1 0 0,-1 0 0,0 0 0,0 0 0,0 0 0,0 0 0,0 0 0,0 0 0,-1 0 0,1 0 0,-1 1 0,-1-3 0,0 2 0,-1 0 0,0 0 0,1 0 0,-1 0 0,0 0 0,0 1 0,0 0 0,0 0 0,-7-1 0,-28-3 0,31 5 0,1-1 0,-1 1 0,1-2 0,-1 1 0,1-1 0,0 0 0,-11-5 0,7 3 0,1 0 0,-1 1 0,0 0 0,0 1 0,0 0 0,-22 0 0,-20-4 0,10 1 0,-1 2 0,-78 3 0,42 2 0,-15 0 0,-100-4 0,147-6 0,33 5 0,0 1 0,-19-1 0,14 2 0,-32-6 0,32 3 0,-33 0 0,-824 3 0,404 2 0,468 0 18,1-1 0,0 1 0,-1 0 0,1 0 0,0 1 0,0 0 0,0-1 0,0 1 0,0 0 0,0 1 0,1-1 0,-1 1 0,1 0 0,-1-1 0,1 1 0,0 1 0,0-1 0,-4 6 0,3-3-189,-1 1 0,1 0 1,0-1-1,1 1 0,-1 1 1,2-1-1,-1 0 0,1 1 1,-3 13-1,4-8-6655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10:25.118"/>
    </inkml:context>
    <inkml:brush xml:id="br0">
      <inkml:brushProperty name="width" value="0.05" units="cm"/>
      <inkml:brushProperty name="height" value="0.05" units="cm"/>
      <inkml:brushProperty name="color" value="#E71224"/>
    </inkml:brush>
  </inkml:definitions>
  <inkml:trace contextRef="#ctx0" brushRef="#br0">18 163 24575,'0'1'0,"1"-1"0,0 0 0,0 0 0,-1 1 0,1-1 0,0 1 0,-1-1 0,1 0 0,-1 1 0,1-1 0,0 1 0,-1-1 0,1 1 0,-1 0 0,0-1 0,1 1 0,-1 0 0,1-1 0,-1 1 0,0 0 0,1-1 0,-1 1 0,0 0 0,0-1 0,0 1 0,0 0 0,1 1 0,2 24 0,-3-23 0,2 44 0,-4 70 0,-6-74 0,5-32 0,1 1 0,-2 18 0,4 213 0,1-116 0,-2-114 0,0-1 0,-5 21 0,-2 21 0,7-23 0,0 62 0,2-83 0,0 1 0,0-1 0,1 1 0,1-1 0,-1 0 0,8 15 0,-8-22 0,0 0 0,0 0 0,1 0 0,-1 0 0,1 0 0,0-1 0,0 1 0,0-1 0,0 0 0,0 0 0,0 0 0,1 0 0,-1 0 0,1-1 0,-1 0 0,1 1 0,0-1 0,6 1 0,-3-1 0,-1 1 0,0 0 0,0 0 0,0 1 0,9 5 0,15 16 0,-25-20 0,0 1 0,0-1 0,0 0 0,1-1 0,-1 1 0,1-1 0,0 0 0,-1 0 0,1-1 0,1 0 0,-1 0 0,0 0 0,1-1 0,-1 1 0,8-1 0,-2-1 0,0 1 0,0 0 0,0 1 0,0 0 0,0 1 0,12 4 0,-10-2 0,0-2 0,-1 0 0,1 0 0,26 0 0,60-4 0,-34-1 0,831 2 0,-887 1 0,-1 0 0,0 0 0,1 1 0,-1 0 0,17 7 0,-16-5 0,-1-1 0,1 0 0,0-1 0,0 0 0,12 1 0,396-3 0,-192-1 0,-164 2 0,69-3 0,-129 2 0,-1 0 0,1-1 0,0 1 0,-1-1 0,1 1 0,-1-1 0,1 0 0,0 0 0,-1 0 0,0 0 0,1 0 0,-1 0 0,1 0 0,-1 0 0,0 0 0,0-1 0,0 1 0,0 0 0,0-1 0,0 1 0,0-1 0,0 1 0,-1-1 0,1 0 0,0 1 0,-1-1 0,0 0 0,1 1 0,-1-1 0,0-3 0,1-7 0,0 0 0,-1 0 0,-3-19 0,2 9 0,-1-386 0,3 220 0,0 180 0,0 0 0,0-1 0,1 1 0,0 0 0,0 0 0,5-10 0,-3 10 0,-1-1 0,-1 0 0,1-1 0,1-15 0,-2-210 0,-4 116 0,2 116 0,1 0 0,-1-1 0,0 1 0,0 0 0,0 0 0,-1-1 0,1 1 0,-1 0 0,0 0 0,0 0 0,0 0 0,0-1 0,0 2 0,-1-1 0,1 0 0,-1 0 0,0 0 0,0 1 0,0-1 0,0 1 0,0-1 0,-1 1 0,1 0 0,-4-2 0,-2-2 0,-1 1 0,1 0 0,-1 0 0,0 1 0,0 0 0,-1 1 0,-12-3 0,-7-3 0,19 6 0,-2-2 0,0 1 0,0 1 0,-1 0 0,1 1 0,-1 0 0,-16 0 0,-1884 3 0,1905 0 0,0 0 0,-1 1 0,2-1 0,-1 2 0,0-1 0,0 1 0,-12 7 0,8-5 0,1 0 0,-18 5 0,22-8 0,-5 0 0,1 1 0,0 0 0,-19 9 0,13-4 0,1-2 0,-23 6 0,7-3 0,27-7-82,0 1 0,0-1 0,0 1 0,0 0 0,1 0 0,-1 1 0,-4 4 0,4-4-627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9:10:39.894"/>
    </inkml:context>
    <inkml:brush xml:id="br0">
      <inkml:brushProperty name="width" value="0.05" units="cm"/>
      <inkml:brushProperty name="height" value="0.05" units="cm"/>
      <inkml:brushProperty name="color" value="#E71224"/>
    </inkml:brush>
  </inkml:definitions>
  <inkml:trace contextRef="#ctx0" brushRef="#br0">219 211 24575,'-1'7'0,"0"-1"0,0 1 0,-1-1 0,-2 7 0,-2 9 0,3-11 0,-2 12 0,1 1 0,1 1 0,0 25 0,2-24 0,-6 36 0,3-35 0,0 35 0,4-47 0,1-3 0,-1 0 0,0 0 0,-1 0 0,0 0 0,-1 0 0,0-1 0,-1 1 0,0-1 0,-8 18 0,6-18 0,0 1 0,1-1 0,1 1 0,0 0 0,0 0 0,1 0 0,-1 22 0,3-12 0,1 1 0,2 0 0,5 28 0,-5-27 0,0 0 0,-2 0 0,-2 28 0,2 33 0,0-77 0,0-1 0,1 0 0,0 0 0,0 0 0,1 0 0,0 0 0,0 0 0,1 0 0,0-1 0,0 0 0,0 0 0,1 0 0,-1 0 0,2-1 0,-1 0 0,0 0 0,1 0 0,0-1 0,0 1 0,11 4 0,19 12 0,-27-15 0,1-1 0,19 9 0,-4-5 0,39 6 0,-36-10 0,32 12 0,-38-10 0,1-2 0,0 0 0,35 1 0,-7 0 0,18 4 0,101 0 0,878-11 0,-551 2 0,-487-3 0,0 1 0,0-2 0,0 1 0,0-1 0,-1-1 0,1 0 0,-1 0 0,0-1 0,-1 0 0,10-7 0,4-1 0,-15 8 0,0 0 0,0-1 0,0 0 0,6-8 0,14-11 0,-3-1 0,-20 22 0,0-1 0,0 1 0,0 0 0,0 0 0,9-6 0,-1 3 0,-7 5 0,0-1 0,0 0 0,0 0 0,-1 0 0,1 0 0,-1-1 0,0 0 0,0 0 0,0 0 0,-1 0 0,1 0 0,-1-1 0,0 0 0,3-5 0,7-32 0,-10 30 0,0 0 0,1 0 0,9-17 0,-10 23 0,0-1 0,-1 1 0,0 0 0,0-1 0,-1 1 0,1-1 0,-1 1 0,0-9 0,-3-57 0,0 29 0,2-294 0,0 330 0,-1 0 0,0 1 0,-1 0 0,1-1 0,-1 1 0,-1 0 0,-3-8 0,3 7 0,0 0 0,0-1 0,1 1 0,0-1 0,-1-9 0,1-176 0,4 97 0,-1 88 0,-1 0 0,-1 0 0,1 1 0,-1-1 0,-1 0 0,-3-14 0,3 19 0,1 1 0,-1-1 0,0 1 0,1-1 0,-1 1 0,0 0 0,0-1 0,-1 1 0,1 0 0,0 0 0,-1 1 0,1-1 0,-1 0 0,0 1 0,1-1 0,-1 1 0,0 0 0,0 0 0,0 0 0,-5 0 0,-15-3 0,0 1 0,0 2 0,-1 0 0,-31 4 0,-9-1 0,-628-2 0,680 0 0,0-2 0,-1 0 0,-12-3 0,-9-2 0,17 4 0,-19-3 0,-72-2 0,92 7 0,0 0 0,0-2 0,1 0 0,-19-5 0,17 3 0,1 1 0,0 1 0,-31-2 0,-821 7 0,858-1 0,1 1 0,-1 0 0,0 0 0,1 1 0,-1 1 0,1 0 0,0 0 0,0 0 0,-9 8 0,3-5 0,-48 31 0,38-23 0,1 0 0,-2-2 0,-53 20 0,60-27 0,2 1 0,-1 1 0,-16 11 0,20-11 0,0-1 0,-1 0 0,1-1 0,-29 8 0,62-16 0,1 2 0,21 1 0,1 0 0,71-1-1365,-99 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66CF4C40-EDC7-4A4A-9693-2794ADC31C10}" type="datetimeFigureOut">
              <a:rPr lang="en-US" smtClean="0"/>
              <a:t>9/20/2022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84A1138F-B9D8-4D95-A88B-45583281A9F0}" type="slidenum">
              <a:rPr lang="en-US" smtClean="0"/>
              <a:t>‹#›</a:t>
            </a:fld>
            <a:endParaRPr lang="en-US"/>
          </a:p>
        </p:txBody>
      </p:sp>
    </p:spTree>
    <p:extLst>
      <p:ext uri="{BB962C8B-B14F-4D97-AF65-F5344CB8AC3E}">
        <p14:creationId xmlns:p14="http://schemas.microsoft.com/office/powerpoint/2010/main" val="2670582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A2973E-3E40-47A8-A6B1-FCC66E8FCC3F}" type="datetimeFigureOut">
              <a:rPr lang="en-ZA" smtClean="0"/>
              <a:t>2022/09/20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DD65BC-BA2B-4C48-A7C6-D484A989C42F}" type="slidenum">
              <a:rPr lang="en-ZA" smtClean="0"/>
              <a:t>‹#›</a:t>
            </a:fld>
            <a:endParaRPr lang="en-Z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601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A2973E-3E40-47A8-A6B1-FCC66E8FCC3F}" type="datetimeFigureOut">
              <a:rPr lang="en-ZA" smtClean="0"/>
              <a:t>2022/09/20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DD65BC-BA2B-4C48-A7C6-D484A989C42F}" type="slidenum">
              <a:rPr lang="en-ZA" smtClean="0"/>
              <a:t>‹#›</a:t>
            </a:fld>
            <a:endParaRPr lang="en-ZA"/>
          </a:p>
        </p:txBody>
      </p:sp>
    </p:spTree>
    <p:extLst>
      <p:ext uri="{BB962C8B-B14F-4D97-AF65-F5344CB8AC3E}">
        <p14:creationId xmlns:p14="http://schemas.microsoft.com/office/powerpoint/2010/main" val="189641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A2973E-3E40-47A8-A6B1-FCC66E8FCC3F}" type="datetimeFigureOut">
              <a:rPr lang="en-ZA" smtClean="0"/>
              <a:t>2022/09/20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DD65BC-BA2B-4C48-A7C6-D484A989C42F}" type="slidenum">
              <a:rPr lang="en-ZA" smtClean="0"/>
              <a:t>‹#›</a:t>
            </a:fld>
            <a:endParaRPr lang="en-ZA"/>
          </a:p>
        </p:txBody>
      </p:sp>
    </p:spTree>
    <p:extLst>
      <p:ext uri="{BB962C8B-B14F-4D97-AF65-F5344CB8AC3E}">
        <p14:creationId xmlns:p14="http://schemas.microsoft.com/office/powerpoint/2010/main" val="94605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A2973E-3E40-47A8-A6B1-FCC66E8FCC3F}" type="datetimeFigureOut">
              <a:rPr lang="en-ZA" smtClean="0"/>
              <a:t>2022/09/20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DD65BC-BA2B-4C48-A7C6-D484A989C42F}" type="slidenum">
              <a:rPr lang="en-ZA" smtClean="0"/>
              <a:t>‹#›</a:t>
            </a:fld>
            <a:endParaRPr lang="en-ZA"/>
          </a:p>
        </p:txBody>
      </p:sp>
    </p:spTree>
    <p:extLst>
      <p:ext uri="{BB962C8B-B14F-4D97-AF65-F5344CB8AC3E}">
        <p14:creationId xmlns:p14="http://schemas.microsoft.com/office/powerpoint/2010/main" val="248785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A2973E-3E40-47A8-A6B1-FCC66E8FCC3F}" type="datetimeFigureOut">
              <a:rPr lang="en-ZA" smtClean="0"/>
              <a:t>2022/09/20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DD65BC-BA2B-4C48-A7C6-D484A989C42F}" type="slidenum">
              <a:rPr lang="en-ZA" smtClean="0"/>
              <a:t>‹#›</a:t>
            </a:fld>
            <a:endParaRPr lang="en-Z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28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A2973E-3E40-47A8-A6B1-FCC66E8FCC3F}" type="datetimeFigureOut">
              <a:rPr lang="en-ZA" smtClean="0"/>
              <a:t>2022/09/20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2DD65BC-BA2B-4C48-A7C6-D484A989C42F}" type="slidenum">
              <a:rPr lang="en-ZA" smtClean="0"/>
              <a:t>‹#›</a:t>
            </a:fld>
            <a:endParaRPr lang="en-ZA"/>
          </a:p>
        </p:txBody>
      </p:sp>
    </p:spTree>
    <p:extLst>
      <p:ext uri="{BB962C8B-B14F-4D97-AF65-F5344CB8AC3E}">
        <p14:creationId xmlns:p14="http://schemas.microsoft.com/office/powerpoint/2010/main" val="436910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A2973E-3E40-47A8-A6B1-FCC66E8FCC3F}" type="datetimeFigureOut">
              <a:rPr lang="en-ZA" smtClean="0"/>
              <a:t>2022/09/20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2DD65BC-BA2B-4C48-A7C6-D484A989C42F}" type="slidenum">
              <a:rPr lang="en-ZA" smtClean="0"/>
              <a:t>‹#›</a:t>
            </a:fld>
            <a:endParaRPr lang="en-ZA"/>
          </a:p>
        </p:txBody>
      </p:sp>
    </p:spTree>
    <p:extLst>
      <p:ext uri="{BB962C8B-B14F-4D97-AF65-F5344CB8AC3E}">
        <p14:creationId xmlns:p14="http://schemas.microsoft.com/office/powerpoint/2010/main" val="423849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A2973E-3E40-47A8-A6B1-FCC66E8FCC3F}" type="datetimeFigureOut">
              <a:rPr lang="en-ZA" smtClean="0"/>
              <a:t>2022/09/20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2DD65BC-BA2B-4C48-A7C6-D484A989C42F}" type="slidenum">
              <a:rPr lang="en-ZA" smtClean="0"/>
              <a:t>‹#›</a:t>
            </a:fld>
            <a:endParaRPr lang="en-ZA"/>
          </a:p>
        </p:txBody>
      </p:sp>
    </p:spTree>
    <p:extLst>
      <p:ext uri="{BB962C8B-B14F-4D97-AF65-F5344CB8AC3E}">
        <p14:creationId xmlns:p14="http://schemas.microsoft.com/office/powerpoint/2010/main" val="3280283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A2973E-3E40-47A8-A6B1-FCC66E8FCC3F}" type="datetimeFigureOut">
              <a:rPr lang="en-ZA" smtClean="0"/>
              <a:t>2022/09/20</a:t>
            </a:fld>
            <a:endParaRPr lang="en-Z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ZA"/>
          </a:p>
        </p:txBody>
      </p:sp>
      <p:sp>
        <p:nvSpPr>
          <p:cNvPr id="9" name="Slide Number Placeholder 8"/>
          <p:cNvSpPr>
            <a:spLocks noGrp="1"/>
          </p:cNvSpPr>
          <p:nvPr>
            <p:ph type="sldNum" sz="quarter" idx="12"/>
          </p:nvPr>
        </p:nvSpPr>
        <p:spPr/>
        <p:txBody>
          <a:bodyPr/>
          <a:lstStyle/>
          <a:p>
            <a:fld id="{62DD65BC-BA2B-4C48-A7C6-D484A989C42F}" type="slidenum">
              <a:rPr lang="en-ZA" smtClean="0"/>
              <a:t>‹#›</a:t>
            </a:fld>
            <a:endParaRPr lang="en-ZA"/>
          </a:p>
        </p:txBody>
      </p:sp>
    </p:spTree>
    <p:extLst>
      <p:ext uri="{BB962C8B-B14F-4D97-AF65-F5344CB8AC3E}">
        <p14:creationId xmlns:p14="http://schemas.microsoft.com/office/powerpoint/2010/main" val="68990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FA2973E-3E40-47A8-A6B1-FCC66E8FCC3F}" type="datetimeFigureOut">
              <a:rPr lang="en-ZA" smtClean="0"/>
              <a:t>2022/09/20</a:t>
            </a:fld>
            <a:endParaRPr lang="en-ZA"/>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Z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DD65BC-BA2B-4C48-A7C6-D484A989C42F}" type="slidenum">
              <a:rPr lang="en-ZA" smtClean="0"/>
              <a:t>‹#›</a:t>
            </a:fld>
            <a:endParaRPr lang="en-ZA"/>
          </a:p>
        </p:txBody>
      </p:sp>
    </p:spTree>
    <p:extLst>
      <p:ext uri="{BB962C8B-B14F-4D97-AF65-F5344CB8AC3E}">
        <p14:creationId xmlns:p14="http://schemas.microsoft.com/office/powerpoint/2010/main" val="148959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A2973E-3E40-47A8-A6B1-FCC66E8FCC3F}" type="datetimeFigureOut">
              <a:rPr lang="en-ZA" smtClean="0"/>
              <a:t>2022/09/20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2DD65BC-BA2B-4C48-A7C6-D484A989C42F}" type="slidenum">
              <a:rPr lang="en-ZA" smtClean="0"/>
              <a:t>‹#›</a:t>
            </a:fld>
            <a:endParaRPr lang="en-ZA"/>
          </a:p>
        </p:txBody>
      </p:sp>
    </p:spTree>
    <p:extLst>
      <p:ext uri="{BB962C8B-B14F-4D97-AF65-F5344CB8AC3E}">
        <p14:creationId xmlns:p14="http://schemas.microsoft.com/office/powerpoint/2010/main" val="186826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FA2973E-3E40-47A8-A6B1-FCC66E8FCC3F}" type="datetimeFigureOut">
              <a:rPr lang="en-ZA" smtClean="0"/>
              <a:t>2022/09/20</a:t>
            </a:fld>
            <a:endParaRPr lang="en-ZA"/>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ZA"/>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2DD65BC-BA2B-4C48-A7C6-D484A989C42F}" type="slidenum">
              <a:rPr lang="en-ZA" smtClean="0"/>
              <a:t>‹#›</a:t>
            </a:fld>
            <a:endParaRPr lang="en-ZA"/>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1364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musha12@gmail.com"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5.xml"/><Relationship Id="rId18" Type="http://schemas.openxmlformats.org/officeDocument/2006/relationships/image" Target="../media/image13.png"/><Relationship Id="rId26" Type="http://schemas.openxmlformats.org/officeDocument/2006/relationships/image" Target="../media/image17.png"/><Relationship Id="rId3" Type="http://schemas.openxmlformats.org/officeDocument/2006/relationships/image" Target="../media/image4.png"/><Relationship Id="rId21" Type="http://schemas.openxmlformats.org/officeDocument/2006/relationships/customXml" Target="../ink/ink9.xml"/><Relationship Id="rId34" Type="http://schemas.openxmlformats.org/officeDocument/2006/relationships/image" Target="../media/image21.png"/><Relationship Id="rId7" Type="http://schemas.openxmlformats.org/officeDocument/2006/relationships/customXml" Target="../ink/ink2.xml"/><Relationship Id="rId12" Type="http://schemas.openxmlformats.org/officeDocument/2006/relationships/image" Target="../media/image10.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customXml" Target="../ink/ink4.xml"/><Relationship Id="rId24" Type="http://schemas.openxmlformats.org/officeDocument/2006/relationships/image" Target="../media/image16.png"/><Relationship Id="rId32" Type="http://schemas.openxmlformats.org/officeDocument/2006/relationships/image" Target="../media/image20.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8.png"/><Relationship Id="rId36"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image" Target="../media/image6.png"/><Relationship Id="rId9" Type="http://schemas.openxmlformats.org/officeDocument/2006/relationships/customXml" Target="../ink/ink3.xml"/><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customXml" Target="../ink/ink12.xml"/><Relationship Id="rId30" Type="http://schemas.openxmlformats.org/officeDocument/2006/relationships/image" Target="../media/image19.png"/><Relationship Id="rId35" Type="http://schemas.openxmlformats.org/officeDocument/2006/relationships/customXml" Target="../ink/ink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23.png"/><Relationship Id="rId4" Type="http://schemas.openxmlformats.org/officeDocument/2006/relationships/customXml" Target="../ink/ink1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customXml" Target="../ink/ink2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ustomXml" Target="../ink/ink20.xml"/><Relationship Id="rId5" Type="http://schemas.openxmlformats.org/officeDocument/2006/relationships/image" Target="../media/image25.png"/><Relationship Id="rId4" Type="http://schemas.openxmlformats.org/officeDocument/2006/relationships/customXml" Target="../ink/ink19.xml"/><Relationship Id="rId9" Type="http://schemas.openxmlformats.org/officeDocument/2006/relationships/customXml" Target="../ink/ink22.xml"/></Relationships>
</file>

<file path=ppt/slides/_rels/slide9.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ustomXml" Target="../ink/ink24.xml"/><Relationship Id="rId5" Type="http://schemas.openxmlformats.org/officeDocument/2006/relationships/image" Target="../media/image27.png"/><Relationship Id="rId4" Type="http://schemas.openxmlformats.org/officeDocument/2006/relationships/customXml" Target="../ink/ink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277" y="174661"/>
            <a:ext cx="7188088" cy="1238429"/>
          </a:xfrm>
        </p:spPr>
        <p:txBody>
          <a:bodyPr>
            <a:noAutofit/>
          </a:bodyPr>
          <a:lstStyle/>
          <a:p>
            <a:pPr algn="ctr" eaLnBrk="1" hangingPunct="1">
              <a:defRPr/>
            </a:pPr>
            <a:r>
              <a:rPr lang="en-GB" altLang="en-US" sz="2800" b="1" dirty="0">
                <a:solidFill>
                  <a:srgbClr val="002060"/>
                </a:solidFill>
                <a:latin typeface="+mn-lt"/>
              </a:rPr>
              <a:t>3</a:t>
            </a:r>
            <a:r>
              <a:rPr lang="en-GB" altLang="en-US" sz="2800" b="1" baseline="30000" dirty="0">
                <a:solidFill>
                  <a:srgbClr val="002060"/>
                </a:solidFill>
                <a:latin typeface="+mn-lt"/>
              </a:rPr>
              <a:t>rd</a:t>
            </a:r>
            <a:r>
              <a:rPr lang="en-GB" altLang="en-US" sz="2800" b="1" dirty="0">
                <a:solidFill>
                  <a:srgbClr val="002060"/>
                </a:solidFill>
                <a:latin typeface="+mn-lt"/>
              </a:rPr>
              <a:t> Biennial Review (BR) Performance Report of AUC on the Implementation of Malabo Declaration</a:t>
            </a:r>
            <a:endParaRPr lang="en-US" altLang="en-US" sz="2800" b="1" dirty="0">
              <a:solidFill>
                <a:srgbClr val="3333CC"/>
              </a:solidFill>
              <a:latin typeface="+mn-lt"/>
            </a:endParaRPr>
          </a:p>
        </p:txBody>
      </p:sp>
      <p:pic>
        <p:nvPicPr>
          <p:cNvPr id="9221" name="Picture 5" descr="https://media.licdn.com/media/p/5/005/07f/3f4/11a269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49" y="1564722"/>
            <a:ext cx="8865502" cy="37285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62462" y="5596991"/>
            <a:ext cx="3915947" cy="715581"/>
          </a:xfrm>
          <a:prstGeom prst="rect">
            <a:avLst/>
          </a:prstGeom>
          <a:noFill/>
        </p:spPr>
        <p:txBody>
          <a:bodyPr wrap="square">
            <a:spAutoFit/>
          </a:bodyPr>
          <a:lstStyle/>
          <a:p>
            <a:pPr algn="r"/>
            <a:r>
              <a:rPr lang="en-ZW" sz="1350" b="1" dirty="0"/>
              <a:t>Martin T. Muchero</a:t>
            </a:r>
          </a:p>
          <a:p>
            <a:pPr algn="r"/>
            <a:r>
              <a:rPr lang="en-US" sz="1350" b="1" dirty="0">
                <a:solidFill>
                  <a:srgbClr val="C00000"/>
                </a:solidFill>
              </a:rPr>
              <a:t>International Consultant</a:t>
            </a:r>
            <a:endParaRPr lang="en-ZA" sz="1350" b="1" dirty="0"/>
          </a:p>
          <a:p>
            <a:pPr algn="r"/>
            <a:r>
              <a:rPr lang="en-ZA" sz="1350" b="1" dirty="0"/>
              <a:t> </a:t>
            </a:r>
            <a:r>
              <a:rPr lang="en-ZA" sz="1350" b="1" dirty="0">
                <a:hlinkClick r:id="rId3"/>
              </a:rPr>
              <a:t>pamusha12@gmail.com</a:t>
            </a:r>
            <a:r>
              <a:rPr lang="en-ZA" sz="1350" b="1" dirty="0"/>
              <a:t>  +267 7422 9647 </a:t>
            </a:r>
            <a:endParaRPr lang="en-ZW" sz="1350" b="1" dirty="0"/>
          </a:p>
        </p:txBody>
      </p:sp>
      <p:grpSp>
        <p:nvGrpSpPr>
          <p:cNvPr id="6" name="Group 5"/>
          <p:cNvGrpSpPr/>
          <p:nvPr/>
        </p:nvGrpSpPr>
        <p:grpSpPr>
          <a:xfrm>
            <a:off x="7386366" y="23342"/>
            <a:ext cx="1559358" cy="1521512"/>
            <a:chOff x="3152495" y="143090"/>
            <a:chExt cx="1559358" cy="1521512"/>
          </a:xfrm>
        </p:grpSpPr>
        <p:pic>
          <p:nvPicPr>
            <p:cNvPr id="7" name="Picture 4" descr="Sadc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0753" y="143090"/>
              <a:ext cx="1181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smwale\Dropbox\CCARDESA-Aug2013-Backup\Logos\CCARDESA new logo.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2495" y="1284354"/>
              <a:ext cx="1559357" cy="380248"/>
            </a:xfrm>
            <a:prstGeom prst="rect">
              <a:avLst/>
            </a:prstGeom>
            <a:noFill/>
            <a:ln>
              <a:noFill/>
            </a:ln>
          </p:spPr>
        </p:pic>
      </p:grpSp>
      <p:sp>
        <p:nvSpPr>
          <p:cNvPr id="10" name="Rectangle 2"/>
          <p:cNvSpPr txBox="1">
            <a:spLocks noChangeArrowheads="1"/>
          </p:cNvSpPr>
          <p:nvPr/>
        </p:nvSpPr>
        <p:spPr>
          <a:xfrm>
            <a:off x="664763" y="5425376"/>
            <a:ext cx="3015928" cy="5563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GB" altLang="en-US" sz="1600" b="1" dirty="0">
                <a:solidFill>
                  <a:srgbClr val="002060"/>
                </a:solidFill>
                <a:latin typeface="+mn-lt"/>
              </a:rPr>
              <a:t>20 – 22 September 2022</a:t>
            </a:r>
          </a:p>
          <a:p>
            <a:pPr algn="ctr">
              <a:defRPr/>
            </a:pPr>
            <a:r>
              <a:rPr lang="en-GB" altLang="en-US" sz="1600" b="1" dirty="0">
                <a:solidFill>
                  <a:srgbClr val="002060"/>
                </a:solidFill>
                <a:latin typeface="+mn-lt"/>
              </a:rPr>
              <a:t>Gaborone, Botswana</a:t>
            </a:r>
            <a:endParaRPr lang="en-US" altLang="en-US" sz="1600" b="1" dirty="0">
              <a:solidFill>
                <a:srgbClr val="3333CC"/>
              </a:solidFill>
              <a:latin typeface="+mn-lt"/>
            </a:endParaRPr>
          </a:p>
        </p:txBody>
      </p:sp>
      <p:sp>
        <p:nvSpPr>
          <p:cNvPr id="3" name="Rectangle 2">
            <a:extLst>
              <a:ext uri="{FF2B5EF4-FFF2-40B4-BE49-F238E27FC236}">
                <a16:creationId xmlns:a16="http://schemas.microsoft.com/office/drawing/2014/main" id="{59C1CD5D-5E4B-B64D-4A20-650A71610AAD}"/>
              </a:ext>
            </a:extLst>
          </p:cNvPr>
          <p:cNvSpPr txBox="1">
            <a:spLocks noChangeArrowheads="1"/>
          </p:cNvSpPr>
          <p:nvPr/>
        </p:nvSpPr>
        <p:spPr>
          <a:xfrm>
            <a:off x="228600" y="3924728"/>
            <a:ext cx="8717123" cy="13820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GB" altLang="en-US" sz="2800" b="1" dirty="0">
                <a:solidFill>
                  <a:schemeClr val="bg1"/>
                </a:solidFill>
                <a:latin typeface="+mn-lt"/>
              </a:rPr>
              <a:t>CCARDESA CAADP </a:t>
            </a:r>
            <a:r>
              <a:rPr lang="en-GB" altLang="en-US" sz="2800" b="1" dirty="0" err="1">
                <a:solidFill>
                  <a:schemeClr val="bg1"/>
                </a:solidFill>
                <a:latin typeface="+mn-lt"/>
              </a:rPr>
              <a:t>XP4</a:t>
            </a:r>
            <a:r>
              <a:rPr lang="en-GB" altLang="en-US" sz="2800" b="1" dirty="0">
                <a:solidFill>
                  <a:schemeClr val="bg1"/>
                </a:solidFill>
                <a:latin typeface="+mn-lt"/>
              </a:rPr>
              <a:t> PROGRAMME</a:t>
            </a:r>
          </a:p>
          <a:p>
            <a:pPr algn="ctr">
              <a:defRPr/>
            </a:pPr>
            <a:r>
              <a:rPr lang="en-GB" altLang="en-US" sz="2800" b="1" dirty="0">
                <a:solidFill>
                  <a:schemeClr val="bg1"/>
                </a:solidFill>
                <a:latin typeface="+mn-lt"/>
              </a:rPr>
              <a:t>MALABO IMPLEMENTATION STATUS IN SOUTHERN AND EASTERN AFRICA</a:t>
            </a:r>
            <a:endParaRPr lang="en-US" altLang="en-US" sz="2800" b="1" dirty="0">
              <a:solidFill>
                <a:schemeClr val="bg1"/>
              </a:solidFill>
              <a:latin typeface="+mn-lt"/>
            </a:endParaRPr>
          </a:p>
        </p:txBody>
      </p:sp>
    </p:spTree>
    <p:extLst>
      <p:ext uri="{BB962C8B-B14F-4D97-AF65-F5344CB8AC3E}">
        <p14:creationId xmlns:p14="http://schemas.microsoft.com/office/powerpoint/2010/main" val="410051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96223" y="457452"/>
            <a:ext cx="1559357" cy="1596094"/>
            <a:chOff x="3341624" y="143090"/>
            <a:chExt cx="1559357" cy="1596094"/>
          </a:xfrm>
        </p:grpSpPr>
        <p:pic>
          <p:nvPicPr>
            <p:cNvPr id="7" name="Picture 4" descr="Sadc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753" y="143090"/>
              <a:ext cx="1181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smwale\Dropbox\CCARDESA-Aug2013-Backup\Logos\CCARDESA new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1624" y="1358936"/>
              <a:ext cx="1559357" cy="380248"/>
            </a:xfrm>
            <a:prstGeom prst="rect">
              <a:avLst/>
            </a:prstGeom>
            <a:noFill/>
            <a:ln>
              <a:noFill/>
            </a:ln>
          </p:spPr>
        </p:pic>
      </p:grpSp>
      <p:sp>
        <p:nvSpPr>
          <p:cNvPr id="3" name="Title 2"/>
          <p:cNvSpPr>
            <a:spLocks noGrp="1"/>
          </p:cNvSpPr>
          <p:nvPr>
            <p:ph type="title"/>
          </p:nvPr>
        </p:nvSpPr>
        <p:spPr>
          <a:xfrm>
            <a:off x="646546" y="2903195"/>
            <a:ext cx="7887854" cy="1899714"/>
          </a:xfrm>
        </p:spPr>
        <p:txBody>
          <a:bodyPr>
            <a:normAutofit/>
          </a:bodyPr>
          <a:lstStyle/>
          <a:p>
            <a:pPr algn="ctr">
              <a:defRPr/>
            </a:pPr>
            <a:r>
              <a:rPr lang="en-GB" altLang="en-US" b="1" dirty="0">
                <a:solidFill>
                  <a:schemeClr val="tx1"/>
                </a:solidFill>
              </a:rPr>
              <a:t>MALABO STATUS – OVERALL EASTERN AFRICA REGION</a:t>
            </a:r>
          </a:p>
        </p:txBody>
      </p:sp>
    </p:spTree>
    <p:extLst>
      <p:ext uri="{BB962C8B-B14F-4D97-AF65-F5344CB8AC3E}">
        <p14:creationId xmlns:p14="http://schemas.microsoft.com/office/powerpoint/2010/main" val="255791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235249" y="23342"/>
            <a:ext cx="2710475" cy="1163638"/>
            <a:chOff x="2001378" y="143090"/>
            <a:chExt cx="2710475" cy="1163638"/>
          </a:xfrm>
        </p:grpSpPr>
        <p:pic>
          <p:nvPicPr>
            <p:cNvPr id="7" name="Picture 4" descr="Sadc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753" y="143090"/>
              <a:ext cx="1181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smwale\Dropbox\CCARDESA-Aug2013-Backup\Logos\CCARDESA new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378" y="856237"/>
              <a:ext cx="1559357" cy="380248"/>
            </a:xfrm>
            <a:prstGeom prst="rect">
              <a:avLst/>
            </a:prstGeom>
            <a:noFill/>
            <a:ln>
              <a:noFill/>
            </a:ln>
          </p:spPr>
        </p:pic>
      </p:grpSp>
      <p:sp>
        <p:nvSpPr>
          <p:cNvPr id="9" name="Rectangle 2"/>
          <p:cNvSpPr txBox="1">
            <a:spLocks noChangeArrowheads="1"/>
          </p:cNvSpPr>
          <p:nvPr/>
        </p:nvSpPr>
        <p:spPr>
          <a:xfrm>
            <a:off x="517238" y="1644876"/>
            <a:ext cx="8109526" cy="7112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GB" altLang="en-US" sz="2800" b="1" dirty="0">
              <a:solidFill>
                <a:schemeClr val="tx1"/>
              </a:solidFill>
              <a:latin typeface="+mn-lt"/>
            </a:endParaRPr>
          </a:p>
        </p:txBody>
      </p:sp>
      <p:sp>
        <p:nvSpPr>
          <p:cNvPr id="2" name="Rectangle 1"/>
          <p:cNvSpPr/>
          <p:nvPr/>
        </p:nvSpPr>
        <p:spPr>
          <a:xfrm>
            <a:off x="587252" y="1725651"/>
            <a:ext cx="8128000" cy="4062651"/>
          </a:xfrm>
          <a:prstGeom prst="rect">
            <a:avLst/>
          </a:prstGeom>
        </p:spPr>
        <p:txBody>
          <a:bodyPr wrap="square">
            <a:spAutoFit/>
          </a:bodyPr>
          <a:lstStyle/>
          <a:p>
            <a:r>
              <a:rPr lang="en-US" sz="2000" b="1" dirty="0"/>
              <a:t>Eastern Africa</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This region is composed of 13 Member States, namely: Burundi, </a:t>
            </a:r>
            <a:r>
              <a:rPr lang="en-US" sz="2000" dirty="0">
                <a:solidFill>
                  <a:schemeClr val="bg1"/>
                </a:solidFill>
                <a:highlight>
                  <a:srgbClr val="008000"/>
                </a:highlight>
              </a:rPr>
              <a:t>Comoros,</a:t>
            </a:r>
            <a:r>
              <a:rPr lang="en-US" sz="2000" dirty="0"/>
              <a:t> Djibouti, Eritrea, Ethiopia, Kenya, Rwanda, </a:t>
            </a:r>
            <a:r>
              <a:rPr lang="en-US" sz="2000" dirty="0">
                <a:solidFill>
                  <a:schemeClr val="bg1"/>
                </a:solidFill>
                <a:highlight>
                  <a:srgbClr val="008000"/>
                </a:highlight>
              </a:rPr>
              <a:t>Seychelles,</a:t>
            </a:r>
            <a:r>
              <a:rPr lang="en-US" sz="2000" dirty="0">
                <a:solidFill>
                  <a:schemeClr val="bg1"/>
                </a:solidFill>
              </a:rPr>
              <a:t> </a:t>
            </a:r>
            <a:r>
              <a:rPr lang="en-US" sz="2000" dirty="0"/>
              <a:t>Somalia, South Sudan, Sudan, </a:t>
            </a:r>
            <a:r>
              <a:rPr lang="en-US" sz="2000" b="1" dirty="0">
                <a:solidFill>
                  <a:schemeClr val="bg1"/>
                </a:solidFill>
                <a:highlight>
                  <a:srgbClr val="008000"/>
                </a:highlight>
              </a:rPr>
              <a:t>Tanzania, </a:t>
            </a:r>
            <a:r>
              <a:rPr lang="en-US" sz="2000" dirty="0"/>
              <a:t>and Uganda.</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The region is coordinated jointly by the East African Community (EAC), the Intergovernmental Authority on Development (IGAD), and the Common Market for Eastern and Southern Africa (COMESA).</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Overall, the region achieved a score of 4.56, well below the 2020 benchmark of 7.28. Only one country, Rwanda with a score of 7.43, is on track to meet the Malabo Commitments.</a:t>
            </a:r>
          </a:p>
        </p:txBody>
      </p:sp>
      <p:sp>
        <p:nvSpPr>
          <p:cNvPr id="4" name="Title 3"/>
          <p:cNvSpPr>
            <a:spLocks noGrp="1"/>
          </p:cNvSpPr>
          <p:nvPr>
            <p:ph type="title"/>
          </p:nvPr>
        </p:nvSpPr>
        <p:spPr/>
        <p:txBody>
          <a:bodyPr/>
          <a:lstStyle/>
          <a:p>
            <a:r>
              <a:rPr lang="en-US" dirty="0"/>
              <a:t> </a:t>
            </a:r>
          </a:p>
        </p:txBody>
      </p:sp>
      <p:sp>
        <p:nvSpPr>
          <p:cNvPr id="10" name="Title 2"/>
          <p:cNvSpPr txBox="1">
            <a:spLocks/>
          </p:cNvSpPr>
          <p:nvPr/>
        </p:nvSpPr>
        <p:spPr>
          <a:xfrm>
            <a:off x="243996" y="434194"/>
            <a:ext cx="6314427" cy="121068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GB" altLang="en-US" b="1" dirty="0">
                <a:solidFill>
                  <a:srgbClr val="C00000"/>
                </a:solidFill>
              </a:rPr>
              <a:t>3</a:t>
            </a:r>
            <a:r>
              <a:rPr lang="en-GB" altLang="en-US" b="1" baseline="30000" dirty="0">
                <a:solidFill>
                  <a:srgbClr val="C00000"/>
                </a:solidFill>
              </a:rPr>
              <a:t>rd</a:t>
            </a:r>
            <a:r>
              <a:rPr lang="en-GB" altLang="en-US" b="1" dirty="0">
                <a:solidFill>
                  <a:srgbClr val="C00000"/>
                </a:solidFill>
              </a:rPr>
              <a:t> Biennial Malabo Declaration – Summary Status for Eastern Africa</a:t>
            </a:r>
          </a:p>
        </p:txBody>
      </p:sp>
    </p:spTree>
    <p:extLst>
      <p:ext uri="{BB962C8B-B14F-4D97-AF65-F5344CB8AC3E}">
        <p14:creationId xmlns:p14="http://schemas.microsoft.com/office/powerpoint/2010/main" val="4139876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235249" y="23342"/>
            <a:ext cx="2710475" cy="1163638"/>
            <a:chOff x="2001378" y="143090"/>
            <a:chExt cx="2710475" cy="1163638"/>
          </a:xfrm>
        </p:grpSpPr>
        <p:pic>
          <p:nvPicPr>
            <p:cNvPr id="7" name="Picture 4" descr="Sadc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753" y="143090"/>
              <a:ext cx="1181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smwale\Dropbox\CCARDESA-Aug2013-Backup\Logos\CCARDESA new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378" y="856237"/>
              <a:ext cx="1559357" cy="380248"/>
            </a:xfrm>
            <a:prstGeom prst="rect">
              <a:avLst/>
            </a:prstGeom>
            <a:noFill/>
            <a:ln>
              <a:noFill/>
            </a:ln>
          </p:spPr>
        </p:pic>
      </p:grpSp>
      <p:sp>
        <p:nvSpPr>
          <p:cNvPr id="9" name="Rectangle 2"/>
          <p:cNvSpPr txBox="1">
            <a:spLocks noChangeArrowheads="1"/>
          </p:cNvSpPr>
          <p:nvPr/>
        </p:nvSpPr>
        <p:spPr>
          <a:xfrm>
            <a:off x="517238" y="1644876"/>
            <a:ext cx="8109526" cy="7112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GB" altLang="en-US" sz="2800" b="1" dirty="0">
              <a:solidFill>
                <a:schemeClr val="tx1"/>
              </a:solidFill>
              <a:latin typeface="+mn-lt"/>
            </a:endParaRPr>
          </a:p>
        </p:txBody>
      </p:sp>
      <p:sp>
        <p:nvSpPr>
          <p:cNvPr id="2" name="Rectangle 1"/>
          <p:cNvSpPr/>
          <p:nvPr/>
        </p:nvSpPr>
        <p:spPr>
          <a:xfrm>
            <a:off x="587252" y="1725651"/>
            <a:ext cx="8128000" cy="3785652"/>
          </a:xfrm>
          <a:prstGeom prst="rect">
            <a:avLst/>
          </a:prstGeom>
        </p:spPr>
        <p:txBody>
          <a:bodyPr wrap="square">
            <a:spAutoFit/>
          </a:bodyPr>
          <a:lstStyle/>
          <a:p>
            <a:r>
              <a:rPr lang="en-US" sz="2000" b="1" dirty="0"/>
              <a:t>Eastern Africa</a:t>
            </a:r>
          </a:p>
          <a:p>
            <a:pPr marL="285750" indent="-285750">
              <a:buFont typeface="Wingdings" panose="05000000000000000000" pitchFamily="2" charset="2"/>
              <a:buChar char="§"/>
            </a:pPr>
            <a:r>
              <a:rPr lang="en-US" sz="2000" dirty="0"/>
              <a:t>Similar to the Second Biennial Review cycle, the Eastern Africa region is not-on-track to meet any of the seven Malabo Commitment areas. The region needs to pay critical attention to all commitment areas if it is to meet the Malabo Declaration targets by 2025.</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The region needs to pay particular attention to the </a:t>
            </a:r>
            <a:r>
              <a:rPr lang="en-US" sz="2000" dirty="0">
                <a:solidFill>
                  <a:schemeClr val="bg1"/>
                </a:solidFill>
                <a:highlight>
                  <a:srgbClr val="008000"/>
                </a:highlight>
              </a:rPr>
              <a:t>commitment on enhancing investment finance in agriculture </a:t>
            </a:r>
            <a:r>
              <a:rPr lang="en-US" sz="2000" dirty="0"/>
              <a:t>in which it has not even achieved the halfway mark when assessed against the 2020 benchmark.</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Unlike the Second Biennial Review cycle, the region was also not-on-track in any one of the performance categories of the seven commitment areas. </a:t>
            </a:r>
          </a:p>
        </p:txBody>
      </p:sp>
      <p:sp>
        <p:nvSpPr>
          <p:cNvPr id="4" name="Title 3"/>
          <p:cNvSpPr>
            <a:spLocks noGrp="1"/>
          </p:cNvSpPr>
          <p:nvPr>
            <p:ph type="title"/>
          </p:nvPr>
        </p:nvSpPr>
        <p:spPr/>
        <p:txBody>
          <a:bodyPr/>
          <a:lstStyle/>
          <a:p>
            <a:r>
              <a:rPr lang="en-US" dirty="0"/>
              <a:t> </a:t>
            </a:r>
          </a:p>
        </p:txBody>
      </p:sp>
      <p:sp>
        <p:nvSpPr>
          <p:cNvPr id="10" name="Title 2"/>
          <p:cNvSpPr txBox="1">
            <a:spLocks/>
          </p:cNvSpPr>
          <p:nvPr/>
        </p:nvSpPr>
        <p:spPr>
          <a:xfrm>
            <a:off x="243996" y="434194"/>
            <a:ext cx="6314427" cy="121068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GB" altLang="en-US" b="1" dirty="0">
                <a:solidFill>
                  <a:srgbClr val="C00000"/>
                </a:solidFill>
              </a:rPr>
              <a:t>3</a:t>
            </a:r>
            <a:r>
              <a:rPr lang="en-GB" altLang="en-US" b="1" baseline="30000" dirty="0">
                <a:solidFill>
                  <a:srgbClr val="C00000"/>
                </a:solidFill>
              </a:rPr>
              <a:t>rd</a:t>
            </a:r>
            <a:r>
              <a:rPr lang="en-GB" altLang="en-US" b="1" dirty="0">
                <a:solidFill>
                  <a:srgbClr val="C00000"/>
                </a:solidFill>
              </a:rPr>
              <a:t> Biennial Malabo Declaration – Summary Status for Eastern Africa</a:t>
            </a:r>
          </a:p>
        </p:txBody>
      </p:sp>
    </p:spTree>
    <p:extLst>
      <p:ext uri="{BB962C8B-B14F-4D97-AF65-F5344CB8AC3E}">
        <p14:creationId xmlns:p14="http://schemas.microsoft.com/office/powerpoint/2010/main" val="23211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235249" y="23342"/>
            <a:ext cx="2710475" cy="1163638"/>
            <a:chOff x="2001378" y="143090"/>
            <a:chExt cx="2710475" cy="1163638"/>
          </a:xfrm>
        </p:grpSpPr>
        <p:pic>
          <p:nvPicPr>
            <p:cNvPr id="7" name="Picture 4" descr="Sadc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753" y="143090"/>
              <a:ext cx="1181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smwale\Dropbox\CCARDESA-Aug2013-Backup\Logos\CCARDESA new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378" y="856237"/>
              <a:ext cx="1559357" cy="380248"/>
            </a:xfrm>
            <a:prstGeom prst="rect">
              <a:avLst/>
            </a:prstGeom>
            <a:noFill/>
            <a:ln>
              <a:noFill/>
            </a:ln>
          </p:spPr>
        </p:pic>
      </p:grpSp>
      <p:sp>
        <p:nvSpPr>
          <p:cNvPr id="9" name="Rectangle 2"/>
          <p:cNvSpPr txBox="1">
            <a:spLocks noChangeArrowheads="1"/>
          </p:cNvSpPr>
          <p:nvPr/>
        </p:nvSpPr>
        <p:spPr>
          <a:xfrm>
            <a:off x="517238" y="1644876"/>
            <a:ext cx="8109526" cy="7112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GB" altLang="en-US" sz="2800" b="1" dirty="0">
              <a:solidFill>
                <a:schemeClr val="tx1"/>
              </a:solidFill>
              <a:latin typeface="+mn-lt"/>
            </a:endParaRPr>
          </a:p>
        </p:txBody>
      </p:sp>
      <p:sp>
        <p:nvSpPr>
          <p:cNvPr id="2" name="Rectangle 1"/>
          <p:cNvSpPr/>
          <p:nvPr/>
        </p:nvSpPr>
        <p:spPr>
          <a:xfrm>
            <a:off x="243996" y="1381449"/>
            <a:ext cx="8701728" cy="5355312"/>
          </a:xfrm>
          <a:prstGeom prst="rect">
            <a:avLst/>
          </a:prstGeom>
        </p:spPr>
        <p:txBody>
          <a:bodyPr wrap="square">
            <a:spAutoFit/>
          </a:bodyPr>
          <a:lstStyle/>
          <a:p>
            <a:r>
              <a:rPr lang="en-US" b="1" dirty="0"/>
              <a:t>Eastern Africa</a:t>
            </a:r>
          </a:p>
          <a:p>
            <a:pPr marL="285750" indent="-285750">
              <a:buFont typeface="Wingdings" panose="05000000000000000000" pitchFamily="2" charset="2"/>
              <a:buChar char="§"/>
            </a:pPr>
            <a:r>
              <a:rPr lang="en-US" dirty="0"/>
              <a:t>When assessed against the 2020 benchmarks, the region performed particularly poorly in:</a:t>
            </a:r>
          </a:p>
          <a:p>
            <a:pPr marL="742950" lvl="1" indent="-285750">
              <a:buFont typeface="Courier New" panose="02070309020205020404" pitchFamily="49" charset="0"/>
              <a:buChar char="o"/>
            </a:pPr>
            <a:r>
              <a:rPr lang="en-US" dirty="0"/>
              <a:t>Promoting access to and use of financial services by smallholder farmers; </a:t>
            </a:r>
          </a:p>
          <a:p>
            <a:pPr marL="742950" lvl="1" indent="-285750">
              <a:buFont typeface="Courier New" panose="02070309020205020404" pitchFamily="49" charset="0"/>
              <a:buChar char="o"/>
            </a:pPr>
            <a:r>
              <a:rPr lang="en-US" dirty="0"/>
              <a:t>Promoting utilization of cost-effective &amp; quality agricultural inputs including improved crop seeds as well as livestock and fishery inputs, irrigation and mechanization to boost agricultural productivity; </a:t>
            </a:r>
          </a:p>
          <a:p>
            <a:pPr marL="742950" lvl="1" indent="-285750">
              <a:buFont typeface="Courier New" panose="02070309020205020404" pitchFamily="49" charset="0"/>
              <a:buChar char="o"/>
            </a:pPr>
            <a:r>
              <a:rPr lang="en-US" dirty="0"/>
              <a:t>Promoting initiatives to improve nutritional status of children and women and food security;</a:t>
            </a:r>
          </a:p>
          <a:p>
            <a:pPr marL="742950" lvl="1" indent="-285750">
              <a:buFont typeface="Courier New" panose="02070309020205020404" pitchFamily="49" charset="0"/>
              <a:buChar char="o"/>
            </a:pPr>
            <a:r>
              <a:rPr lang="en-US" dirty="0"/>
              <a:t>Sustaining agriculture sector growth by ensuring higher contribution to GDP and to poverty reduction;</a:t>
            </a:r>
          </a:p>
          <a:p>
            <a:pPr marL="742950" lvl="1" indent="-285750">
              <a:buFont typeface="Courier New" panose="02070309020205020404" pitchFamily="49" charset="0"/>
              <a:buChar char="o"/>
            </a:pPr>
            <a:r>
              <a:rPr lang="en-US" dirty="0"/>
              <a:t>Promoting initiatives that facilitate preferential entry and participation for women in gainful and attractive agri-business opportunities;</a:t>
            </a:r>
          </a:p>
          <a:p>
            <a:pPr marL="742950" lvl="1" indent="-285750">
              <a:buFont typeface="Courier New" panose="02070309020205020404" pitchFamily="49" charset="0"/>
              <a:buChar char="o"/>
            </a:pPr>
            <a:r>
              <a:rPr lang="en-US" dirty="0"/>
              <a:t>Promoting intra-African trade in agriculture commodities and services.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Notwithstanding the overall poor performance, </a:t>
            </a:r>
            <a:r>
              <a:rPr lang="en-US" dirty="0">
                <a:highlight>
                  <a:srgbClr val="008000"/>
                </a:highlight>
              </a:rPr>
              <a:t>i</a:t>
            </a:r>
            <a:r>
              <a:rPr lang="en-US" dirty="0">
                <a:solidFill>
                  <a:schemeClr val="bg1"/>
                </a:solidFill>
                <a:highlight>
                  <a:srgbClr val="008000"/>
                </a:highlight>
              </a:rPr>
              <a:t>t is worth noting that the region has made good progress in embracing the CAADP process, including establishing mutual accountability mechanisms and enhancing resilience to climate variability and other shocks.</a:t>
            </a:r>
            <a:endParaRPr lang="en-US" dirty="0">
              <a:solidFill>
                <a:schemeClr val="bg1"/>
              </a:solidFill>
              <a:effectLst/>
              <a:highlight>
                <a:srgbClr val="0080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p:cNvSpPr>
            <a:spLocks noGrp="1"/>
          </p:cNvSpPr>
          <p:nvPr>
            <p:ph type="title"/>
          </p:nvPr>
        </p:nvSpPr>
        <p:spPr/>
        <p:txBody>
          <a:bodyPr/>
          <a:lstStyle/>
          <a:p>
            <a:r>
              <a:rPr lang="en-US" dirty="0"/>
              <a:t> </a:t>
            </a:r>
          </a:p>
        </p:txBody>
      </p:sp>
      <p:sp>
        <p:nvSpPr>
          <p:cNvPr id="10" name="Title 2"/>
          <p:cNvSpPr txBox="1">
            <a:spLocks/>
          </p:cNvSpPr>
          <p:nvPr/>
        </p:nvSpPr>
        <p:spPr>
          <a:xfrm>
            <a:off x="72546" y="322683"/>
            <a:ext cx="6314427" cy="908387"/>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GB" altLang="en-US" b="1" dirty="0">
                <a:solidFill>
                  <a:srgbClr val="C00000"/>
                </a:solidFill>
              </a:rPr>
              <a:t>3</a:t>
            </a:r>
            <a:r>
              <a:rPr lang="en-GB" altLang="en-US" b="1" baseline="30000" dirty="0">
                <a:solidFill>
                  <a:srgbClr val="C00000"/>
                </a:solidFill>
              </a:rPr>
              <a:t>rd</a:t>
            </a:r>
            <a:r>
              <a:rPr lang="en-GB" altLang="en-US" b="1" dirty="0">
                <a:solidFill>
                  <a:srgbClr val="C00000"/>
                </a:solidFill>
              </a:rPr>
              <a:t> Biennial Malabo Declaration – Summary Status for Eastern Africa</a:t>
            </a:r>
          </a:p>
        </p:txBody>
      </p:sp>
    </p:spTree>
    <p:extLst>
      <p:ext uri="{BB962C8B-B14F-4D97-AF65-F5344CB8AC3E}">
        <p14:creationId xmlns:p14="http://schemas.microsoft.com/office/powerpoint/2010/main" val="2346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96222" y="224314"/>
            <a:ext cx="1559357" cy="1596094"/>
            <a:chOff x="3341624" y="143090"/>
            <a:chExt cx="1559357" cy="1596094"/>
          </a:xfrm>
        </p:grpSpPr>
        <p:pic>
          <p:nvPicPr>
            <p:cNvPr id="7" name="Picture 4" descr="Sadc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753" y="143090"/>
              <a:ext cx="1181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smwale\Dropbox\CCARDESA-Aug2013-Backup\Logos\CCARDESA new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1624" y="1358936"/>
              <a:ext cx="1559357" cy="380248"/>
            </a:xfrm>
            <a:prstGeom prst="rect">
              <a:avLst/>
            </a:prstGeom>
            <a:noFill/>
            <a:ln>
              <a:noFill/>
            </a:ln>
          </p:spPr>
        </p:pic>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45" y="1820408"/>
            <a:ext cx="8968509" cy="5037592"/>
          </a:xfrm>
          <a:prstGeom prst="rect">
            <a:avLst/>
          </a:prstGeom>
        </p:spPr>
      </p:pic>
      <p:sp>
        <p:nvSpPr>
          <p:cNvPr id="4" name="Rectangle 3"/>
          <p:cNvSpPr/>
          <p:nvPr/>
        </p:nvSpPr>
        <p:spPr>
          <a:xfrm>
            <a:off x="5066451" y="6270171"/>
            <a:ext cx="3546870" cy="367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Sunset Picture by Martin T. Muchero</a:t>
            </a:r>
          </a:p>
          <a:p>
            <a:pPr algn="ctr"/>
            <a:r>
              <a:rPr lang="en-US" sz="1000" dirty="0">
                <a:solidFill>
                  <a:schemeClr val="bg1"/>
                </a:solidFill>
              </a:rPr>
              <a:t>Lubombo Transfrontier Conservation Area – Eswatini (June 2021)</a:t>
            </a:r>
          </a:p>
        </p:txBody>
      </p:sp>
      <p:sp>
        <p:nvSpPr>
          <p:cNvPr id="5" name="Title 4"/>
          <p:cNvSpPr>
            <a:spLocks noGrp="1"/>
          </p:cNvSpPr>
          <p:nvPr>
            <p:ph type="title"/>
          </p:nvPr>
        </p:nvSpPr>
        <p:spPr/>
        <p:txBody>
          <a:bodyPr/>
          <a:lstStyle/>
          <a:p>
            <a:r>
              <a:rPr lang="en-US" dirty="0"/>
              <a:t> </a:t>
            </a:r>
          </a:p>
        </p:txBody>
      </p:sp>
      <p:sp>
        <p:nvSpPr>
          <p:cNvPr id="9" name="Title 2"/>
          <p:cNvSpPr txBox="1">
            <a:spLocks/>
          </p:cNvSpPr>
          <p:nvPr/>
        </p:nvSpPr>
        <p:spPr>
          <a:xfrm>
            <a:off x="5363936" y="1872616"/>
            <a:ext cx="3428199" cy="1109145"/>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GB" altLang="en-US" b="1" dirty="0">
                <a:solidFill>
                  <a:schemeClr val="tx1"/>
                </a:solidFill>
              </a:rPr>
              <a:t>Thank You</a:t>
            </a:r>
            <a:br>
              <a:rPr lang="en-GB" altLang="en-US" b="1" dirty="0">
                <a:solidFill>
                  <a:schemeClr val="tx1"/>
                </a:solidFill>
              </a:rPr>
            </a:br>
            <a:r>
              <a:rPr lang="en-GB" altLang="en-US" b="1" dirty="0">
                <a:solidFill>
                  <a:schemeClr val="tx1"/>
                </a:solidFill>
              </a:rPr>
              <a:t>Re-</a:t>
            </a:r>
            <a:r>
              <a:rPr lang="en-GB" altLang="en-US" b="1" dirty="0" err="1">
                <a:solidFill>
                  <a:schemeClr val="tx1"/>
                </a:solidFill>
              </a:rPr>
              <a:t>aleboga</a:t>
            </a:r>
            <a:endParaRPr lang="en-GB" altLang="en-US" b="1" dirty="0">
              <a:solidFill>
                <a:schemeClr val="tx1"/>
              </a:solidFill>
            </a:endParaRPr>
          </a:p>
        </p:txBody>
      </p:sp>
    </p:spTree>
    <p:extLst>
      <p:ext uri="{BB962C8B-B14F-4D97-AF65-F5344CB8AC3E}">
        <p14:creationId xmlns:p14="http://schemas.microsoft.com/office/powerpoint/2010/main" val="260324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235249" y="23342"/>
            <a:ext cx="2710475" cy="1163638"/>
            <a:chOff x="2001378" y="143090"/>
            <a:chExt cx="2710475" cy="1163638"/>
          </a:xfrm>
        </p:grpSpPr>
        <p:pic>
          <p:nvPicPr>
            <p:cNvPr id="7" name="Picture 4" descr="Sadc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753" y="143090"/>
              <a:ext cx="1181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smwale\Dropbox\CCARDESA-Aug2013-Backup\Logos\CCARDESA new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378" y="856237"/>
              <a:ext cx="1559357" cy="380248"/>
            </a:xfrm>
            <a:prstGeom prst="rect">
              <a:avLst/>
            </a:prstGeom>
            <a:noFill/>
            <a:ln>
              <a:noFill/>
            </a:ln>
          </p:spPr>
        </p:pic>
      </p:grpSp>
      <p:sp>
        <p:nvSpPr>
          <p:cNvPr id="9" name="Rectangle 2"/>
          <p:cNvSpPr txBox="1">
            <a:spLocks noChangeArrowheads="1"/>
          </p:cNvSpPr>
          <p:nvPr/>
        </p:nvSpPr>
        <p:spPr>
          <a:xfrm>
            <a:off x="1006763" y="1809020"/>
            <a:ext cx="7555345" cy="4508653"/>
          </a:xfrm>
          <a:prstGeom prst="rect">
            <a:avLst/>
          </a:prstGeom>
          <a:solidFill>
            <a:schemeClr val="bg2"/>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buAutoNum type="arabicPeriod"/>
              <a:defRPr/>
            </a:pPr>
            <a:endParaRPr lang="en-GB" altLang="en-US" sz="2800" b="1" dirty="0">
              <a:solidFill>
                <a:schemeClr val="tx1"/>
              </a:solidFill>
              <a:latin typeface="+mn-lt"/>
            </a:endParaRPr>
          </a:p>
          <a:p>
            <a:pPr marL="514350" indent="-514350">
              <a:buAutoNum type="arabicPeriod"/>
              <a:defRPr/>
            </a:pPr>
            <a:endParaRPr lang="en-GB" altLang="en-US" sz="2800" b="1" dirty="0">
              <a:solidFill>
                <a:schemeClr val="tx1"/>
              </a:solidFill>
              <a:latin typeface="+mn-lt"/>
            </a:endParaRPr>
          </a:p>
          <a:p>
            <a:pPr marL="514350" indent="-514350">
              <a:buAutoNum type="arabicPeriod"/>
              <a:defRPr/>
            </a:pPr>
            <a:r>
              <a:rPr lang="en-GB" altLang="en-US" sz="2800" b="1" dirty="0">
                <a:solidFill>
                  <a:schemeClr val="tx1"/>
                </a:solidFill>
                <a:latin typeface="+mn-lt"/>
              </a:rPr>
              <a:t>Overall Score Card</a:t>
            </a:r>
          </a:p>
          <a:p>
            <a:pPr marL="514350" indent="-514350">
              <a:buAutoNum type="arabicPeriod"/>
              <a:defRPr/>
            </a:pPr>
            <a:endParaRPr lang="en-GB" altLang="en-US" sz="2800" b="1" dirty="0">
              <a:solidFill>
                <a:schemeClr val="tx1"/>
              </a:solidFill>
              <a:latin typeface="+mn-lt"/>
            </a:endParaRPr>
          </a:p>
          <a:p>
            <a:pPr marL="514350" indent="-514350">
              <a:buAutoNum type="arabicPeriod"/>
              <a:defRPr/>
            </a:pPr>
            <a:r>
              <a:rPr lang="en-GB" altLang="en-US" sz="2800" b="1" dirty="0">
                <a:solidFill>
                  <a:schemeClr val="tx1"/>
                </a:solidFill>
                <a:latin typeface="+mn-lt"/>
              </a:rPr>
              <a:t>Overview of SADC Performance</a:t>
            </a:r>
          </a:p>
          <a:p>
            <a:pPr marL="514350" indent="-514350">
              <a:buAutoNum type="arabicPeriod"/>
              <a:defRPr/>
            </a:pPr>
            <a:endParaRPr lang="en-GB" altLang="en-US" sz="2800" b="1" dirty="0">
              <a:solidFill>
                <a:schemeClr val="tx1"/>
              </a:solidFill>
              <a:latin typeface="+mn-lt"/>
            </a:endParaRPr>
          </a:p>
          <a:p>
            <a:pPr marL="514350" indent="-514350">
              <a:buAutoNum type="arabicPeriod"/>
              <a:defRPr/>
            </a:pPr>
            <a:r>
              <a:rPr lang="en-GB" altLang="en-US" sz="2800" b="1" dirty="0">
                <a:solidFill>
                  <a:schemeClr val="tx1"/>
                </a:solidFill>
                <a:latin typeface="+mn-lt"/>
              </a:rPr>
              <a:t>Overview of EAC Performance</a:t>
            </a:r>
          </a:p>
          <a:p>
            <a:pPr marL="514350" indent="-514350">
              <a:buAutoNum type="arabicPeriod"/>
              <a:defRPr/>
            </a:pPr>
            <a:endParaRPr lang="en-GB" altLang="en-US" sz="2800" b="1" dirty="0">
              <a:solidFill>
                <a:schemeClr val="tx1"/>
              </a:solidFill>
              <a:latin typeface="+mn-lt"/>
            </a:endParaRPr>
          </a:p>
        </p:txBody>
      </p:sp>
      <p:sp>
        <p:nvSpPr>
          <p:cNvPr id="3" name="Title 2"/>
          <p:cNvSpPr>
            <a:spLocks noGrp="1"/>
          </p:cNvSpPr>
          <p:nvPr>
            <p:ph type="title"/>
          </p:nvPr>
        </p:nvSpPr>
        <p:spPr>
          <a:xfrm>
            <a:off x="709479" y="580471"/>
            <a:ext cx="5379236" cy="692283"/>
          </a:xfrm>
        </p:spPr>
        <p:txBody>
          <a:bodyPr>
            <a:normAutofit fontScale="90000"/>
          </a:bodyPr>
          <a:lstStyle/>
          <a:p>
            <a:pPr>
              <a:defRPr/>
            </a:pPr>
            <a:r>
              <a:rPr lang="en-GB" altLang="en-US" b="1" dirty="0">
                <a:solidFill>
                  <a:schemeClr val="tx1"/>
                </a:solidFill>
              </a:rPr>
              <a:t>PRESENTATION OUTLINE</a:t>
            </a:r>
          </a:p>
        </p:txBody>
      </p:sp>
    </p:spTree>
    <p:extLst>
      <p:ext uri="{BB962C8B-B14F-4D97-AF65-F5344CB8AC3E}">
        <p14:creationId xmlns:p14="http://schemas.microsoft.com/office/powerpoint/2010/main" val="238517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96223" y="457452"/>
            <a:ext cx="1559357" cy="1596094"/>
            <a:chOff x="3341624" y="143090"/>
            <a:chExt cx="1559357" cy="1596094"/>
          </a:xfrm>
        </p:grpSpPr>
        <p:pic>
          <p:nvPicPr>
            <p:cNvPr id="7" name="Picture 4" descr="Sadc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753" y="143090"/>
              <a:ext cx="1181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smwale\Dropbox\CCARDESA-Aug2013-Backup\Logos\CCARDESA new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1624" y="1358936"/>
              <a:ext cx="1559357" cy="380248"/>
            </a:xfrm>
            <a:prstGeom prst="rect">
              <a:avLst/>
            </a:prstGeom>
            <a:noFill/>
            <a:ln>
              <a:noFill/>
            </a:ln>
          </p:spPr>
        </p:pic>
      </p:grpSp>
      <p:sp>
        <p:nvSpPr>
          <p:cNvPr id="3" name="Title 2"/>
          <p:cNvSpPr>
            <a:spLocks noGrp="1"/>
          </p:cNvSpPr>
          <p:nvPr>
            <p:ph type="title"/>
          </p:nvPr>
        </p:nvSpPr>
        <p:spPr>
          <a:xfrm>
            <a:off x="646546" y="2903195"/>
            <a:ext cx="7887854" cy="1899714"/>
          </a:xfrm>
        </p:spPr>
        <p:txBody>
          <a:bodyPr>
            <a:normAutofit/>
          </a:bodyPr>
          <a:lstStyle/>
          <a:p>
            <a:pPr algn="ctr">
              <a:defRPr/>
            </a:pPr>
            <a:r>
              <a:rPr lang="en-GB" altLang="en-US" b="1" dirty="0">
                <a:solidFill>
                  <a:schemeClr val="tx1"/>
                </a:solidFill>
              </a:rPr>
              <a:t>MALABO STATUS OVERALL SCORED CARD</a:t>
            </a:r>
          </a:p>
        </p:txBody>
      </p:sp>
    </p:spTree>
    <p:extLst>
      <p:ext uri="{BB962C8B-B14F-4D97-AF65-F5344CB8AC3E}">
        <p14:creationId xmlns:p14="http://schemas.microsoft.com/office/powerpoint/2010/main" val="3912257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14531" y="58814"/>
            <a:ext cx="1559357" cy="1596094"/>
            <a:chOff x="3341624" y="143090"/>
            <a:chExt cx="1559357" cy="1596094"/>
          </a:xfrm>
        </p:grpSpPr>
        <p:pic>
          <p:nvPicPr>
            <p:cNvPr id="7" name="Picture 4" descr="Sadc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753" y="143090"/>
              <a:ext cx="1181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smwale\Dropbox\CCARDESA-Aug2013-Backup\Logos\CCARDESA new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1624" y="1358936"/>
              <a:ext cx="1559357" cy="380248"/>
            </a:xfrm>
            <a:prstGeom prst="rect">
              <a:avLst/>
            </a:prstGeom>
            <a:noFill/>
            <a:ln>
              <a:noFill/>
            </a:ln>
          </p:spPr>
        </p:pic>
      </p:grpSp>
      <p:sp>
        <p:nvSpPr>
          <p:cNvPr id="2" name="Title 1"/>
          <p:cNvSpPr>
            <a:spLocks noGrp="1"/>
          </p:cNvSpPr>
          <p:nvPr>
            <p:ph type="title"/>
          </p:nvPr>
        </p:nvSpPr>
        <p:spPr/>
        <p:txBody>
          <a:bodyPr/>
          <a:lstStyle/>
          <a:p>
            <a:r>
              <a:rPr lang="en-US" dirty="0"/>
              <a:t>  </a:t>
            </a:r>
          </a:p>
        </p:txBody>
      </p:sp>
      <p:pic>
        <p:nvPicPr>
          <p:cNvPr id="9" name="Picture 8"/>
          <p:cNvPicPr/>
          <p:nvPr/>
        </p:nvPicPr>
        <p:blipFill rotWithShape="1">
          <a:blip r:embed="rId4"/>
          <a:srcRect l="3975" t="14587" r="17180" b="5185"/>
          <a:stretch/>
        </p:blipFill>
        <p:spPr bwMode="auto">
          <a:xfrm>
            <a:off x="480060" y="1862237"/>
            <a:ext cx="7886700" cy="43293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342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235249" y="23342"/>
            <a:ext cx="2710475" cy="1163638"/>
            <a:chOff x="2001378" y="143090"/>
            <a:chExt cx="2710475" cy="1163638"/>
          </a:xfrm>
        </p:grpSpPr>
        <p:pic>
          <p:nvPicPr>
            <p:cNvPr id="7" name="Picture 4" descr="Sadc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753" y="143090"/>
              <a:ext cx="1181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smwale\Dropbox\CCARDESA-Aug2013-Backup\Logos\CCARDESA new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378" y="856237"/>
              <a:ext cx="1559357" cy="380248"/>
            </a:xfrm>
            <a:prstGeom prst="rect">
              <a:avLst/>
            </a:prstGeom>
            <a:noFill/>
            <a:ln>
              <a:noFill/>
            </a:ln>
          </p:spPr>
        </p:pic>
      </p:grpSp>
      <p:sp>
        <p:nvSpPr>
          <p:cNvPr id="9" name="Rectangle 2"/>
          <p:cNvSpPr txBox="1">
            <a:spLocks noChangeArrowheads="1"/>
          </p:cNvSpPr>
          <p:nvPr/>
        </p:nvSpPr>
        <p:spPr>
          <a:xfrm>
            <a:off x="517238" y="1644876"/>
            <a:ext cx="8109526" cy="7112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GB" altLang="en-US" sz="2800" b="1" dirty="0">
              <a:solidFill>
                <a:schemeClr val="tx1"/>
              </a:solidFill>
              <a:latin typeface="+mn-lt"/>
            </a:endParaRPr>
          </a:p>
        </p:txBody>
      </p:sp>
      <p:sp>
        <p:nvSpPr>
          <p:cNvPr id="3" name="Title 2"/>
          <p:cNvSpPr>
            <a:spLocks noGrp="1"/>
          </p:cNvSpPr>
          <p:nvPr>
            <p:ph type="title"/>
          </p:nvPr>
        </p:nvSpPr>
        <p:spPr>
          <a:xfrm>
            <a:off x="517238" y="408215"/>
            <a:ext cx="6314427" cy="1210682"/>
          </a:xfrm>
        </p:spPr>
        <p:txBody>
          <a:bodyPr>
            <a:normAutofit fontScale="90000"/>
          </a:bodyPr>
          <a:lstStyle/>
          <a:p>
            <a:pPr algn="ctr">
              <a:defRPr/>
            </a:pPr>
            <a:r>
              <a:rPr lang="en-GB" altLang="en-US" b="1" dirty="0">
                <a:solidFill>
                  <a:srgbClr val="C00000"/>
                </a:solidFill>
              </a:rPr>
              <a:t>3</a:t>
            </a:r>
            <a:r>
              <a:rPr lang="en-GB" altLang="en-US" b="1" baseline="30000" dirty="0">
                <a:solidFill>
                  <a:srgbClr val="C00000"/>
                </a:solidFill>
              </a:rPr>
              <a:t>rd</a:t>
            </a:r>
            <a:r>
              <a:rPr lang="en-GB" altLang="en-US" b="1" dirty="0">
                <a:solidFill>
                  <a:srgbClr val="C00000"/>
                </a:solidFill>
              </a:rPr>
              <a:t> Biennial Malabo Declaration Score Card</a:t>
            </a:r>
          </a:p>
        </p:txBody>
      </p:sp>
      <p:pic>
        <p:nvPicPr>
          <p:cNvPr id="10" name="Picture 9"/>
          <p:cNvPicPr/>
          <p:nvPr/>
        </p:nvPicPr>
        <p:blipFill rotWithShape="1">
          <a:blip r:embed="rId4"/>
          <a:srcRect l="15257" t="17551" r="29230" b="9287"/>
          <a:stretch/>
        </p:blipFill>
        <p:spPr bwMode="auto">
          <a:xfrm>
            <a:off x="293914" y="1515254"/>
            <a:ext cx="8409215" cy="5220282"/>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48107FBB-E054-6591-7CA1-9E675B48ED55}"/>
                  </a:ext>
                </a:extLst>
              </p14:cNvPr>
              <p14:cNvContentPartPr/>
              <p14:nvPr/>
            </p14:nvContentPartPr>
            <p14:xfrm>
              <a:off x="7364520" y="2197104"/>
              <a:ext cx="1104120" cy="712440"/>
            </p14:xfrm>
          </p:contentPart>
        </mc:Choice>
        <mc:Fallback>
          <p:pic>
            <p:nvPicPr>
              <p:cNvPr id="2" name="Ink 1">
                <a:extLst>
                  <a:ext uri="{FF2B5EF4-FFF2-40B4-BE49-F238E27FC236}">
                    <a16:creationId xmlns:a16="http://schemas.microsoft.com/office/drawing/2014/main" id="{48107FBB-E054-6591-7CA1-9E675B48ED55}"/>
                  </a:ext>
                </a:extLst>
              </p:cNvPr>
              <p:cNvPicPr/>
              <p:nvPr/>
            </p:nvPicPr>
            <p:blipFill>
              <a:blip r:embed="rId6"/>
              <a:stretch>
                <a:fillRect/>
              </a:stretch>
            </p:blipFill>
            <p:spPr>
              <a:xfrm>
                <a:off x="7355880" y="2188104"/>
                <a:ext cx="1121760" cy="730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D0EA9902-8D9B-9AF0-8D43-F04817620FC3}"/>
                  </a:ext>
                </a:extLst>
              </p14:cNvPr>
              <p14:cNvContentPartPr/>
              <p14:nvPr/>
            </p14:nvContentPartPr>
            <p14:xfrm>
              <a:off x="5557320" y="2188824"/>
              <a:ext cx="905760" cy="658440"/>
            </p14:xfrm>
          </p:contentPart>
        </mc:Choice>
        <mc:Fallback>
          <p:pic>
            <p:nvPicPr>
              <p:cNvPr id="4" name="Ink 3">
                <a:extLst>
                  <a:ext uri="{FF2B5EF4-FFF2-40B4-BE49-F238E27FC236}">
                    <a16:creationId xmlns:a16="http://schemas.microsoft.com/office/drawing/2014/main" id="{D0EA9902-8D9B-9AF0-8D43-F04817620FC3}"/>
                  </a:ext>
                </a:extLst>
              </p:cNvPr>
              <p:cNvPicPr/>
              <p:nvPr/>
            </p:nvPicPr>
            <p:blipFill>
              <a:blip r:embed="rId8"/>
              <a:stretch>
                <a:fillRect/>
              </a:stretch>
            </p:blipFill>
            <p:spPr>
              <a:xfrm>
                <a:off x="5548680" y="2179824"/>
                <a:ext cx="923400" cy="676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70C4A22F-5D25-CB4E-ACE4-8A24A7300763}"/>
                  </a:ext>
                </a:extLst>
              </p14:cNvPr>
              <p14:cNvContentPartPr/>
              <p14:nvPr/>
            </p14:nvContentPartPr>
            <p14:xfrm>
              <a:off x="6475047" y="3304021"/>
              <a:ext cx="933120" cy="563400"/>
            </p14:xfrm>
          </p:contentPart>
        </mc:Choice>
        <mc:Fallback>
          <p:pic>
            <p:nvPicPr>
              <p:cNvPr id="5" name="Ink 4">
                <a:extLst>
                  <a:ext uri="{FF2B5EF4-FFF2-40B4-BE49-F238E27FC236}">
                    <a16:creationId xmlns:a16="http://schemas.microsoft.com/office/drawing/2014/main" id="{70C4A22F-5D25-CB4E-ACE4-8A24A7300763}"/>
                  </a:ext>
                </a:extLst>
              </p:cNvPr>
              <p:cNvPicPr/>
              <p:nvPr/>
            </p:nvPicPr>
            <p:blipFill>
              <a:blip r:embed="rId10"/>
              <a:stretch>
                <a:fillRect/>
              </a:stretch>
            </p:blipFill>
            <p:spPr>
              <a:xfrm>
                <a:off x="6466407" y="3295381"/>
                <a:ext cx="95076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26A7F9E7-42FB-947A-2015-C239133D8F05}"/>
                  </a:ext>
                </a:extLst>
              </p14:cNvPr>
              <p14:cNvContentPartPr/>
              <p14:nvPr/>
            </p14:nvContentPartPr>
            <p14:xfrm>
              <a:off x="2631687" y="3275221"/>
              <a:ext cx="974160" cy="562680"/>
            </p14:xfrm>
          </p:contentPart>
        </mc:Choice>
        <mc:Fallback>
          <p:pic>
            <p:nvPicPr>
              <p:cNvPr id="11" name="Ink 10">
                <a:extLst>
                  <a:ext uri="{FF2B5EF4-FFF2-40B4-BE49-F238E27FC236}">
                    <a16:creationId xmlns:a16="http://schemas.microsoft.com/office/drawing/2014/main" id="{26A7F9E7-42FB-947A-2015-C239133D8F05}"/>
                  </a:ext>
                </a:extLst>
              </p:cNvPr>
              <p:cNvPicPr/>
              <p:nvPr/>
            </p:nvPicPr>
            <p:blipFill>
              <a:blip r:embed="rId12"/>
              <a:stretch>
                <a:fillRect/>
              </a:stretch>
            </p:blipFill>
            <p:spPr>
              <a:xfrm>
                <a:off x="2623047" y="3266581"/>
                <a:ext cx="991800" cy="580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C80E6D1A-51BF-802D-FBAB-7B7B5D356112}"/>
                  </a:ext>
                </a:extLst>
              </p14:cNvPr>
              <p14:cNvContentPartPr/>
              <p14:nvPr/>
            </p14:nvContentPartPr>
            <p14:xfrm>
              <a:off x="5472807" y="4305085"/>
              <a:ext cx="1032480" cy="539640"/>
            </p14:xfrm>
          </p:contentPart>
        </mc:Choice>
        <mc:Fallback>
          <p:pic>
            <p:nvPicPr>
              <p:cNvPr id="12" name="Ink 11">
                <a:extLst>
                  <a:ext uri="{FF2B5EF4-FFF2-40B4-BE49-F238E27FC236}">
                    <a16:creationId xmlns:a16="http://schemas.microsoft.com/office/drawing/2014/main" id="{C80E6D1A-51BF-802D-FBAB-7B7B5D356112}"/>
                  </a:ext>
                </a:extLst>
              </p:cNvPr>
              <p:cNvPicPr/>
              <p:nvPr/>
            </p:nvPicPr>
            <p:blipFill>
              <a:blip r:embed="rId14"/>
              <a:stretch>
                <a:fillRect/>
              </a:stretch>
            </p:blipFill>
            <p:spPr>
              <a:xfrm>
                <a:off x="5464167" y="4296445"/>
                <a:ext cx="1050120" cy="557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9C0E933E-9CA4-1190-65FE-0B4C24B90154}"/>
                  </a:ext>
                </a:extLst>
              </p14:cNvPr>
              <p14:cNvContentPartPr/>
              <p14:nvPr/>
            </p14:nvContentPartPr>
            <p14:xfrm>
              <a:off x="2655447" y="4310125"/>
              <a:ext cx="887040" cy="522720"/>
            </p14:xfrm>
          </p:contentPart>
        </mc:Choice>
        <mc:Fallback>
          <p:pic>
            <p:nvPicPr>
              <p:cNvPr id="13" name="Ink 12">
                <a:extLst>
                  <a:ext uri="{FF2B5EF4-FFF2-40B4-BE49-F238E27FC236}">
                    <a16:creationId xmlns:a16="http://schemas.microsoft.com/office/drawing/2014/main" id="{9C0E933E-9CA4-1190-65FE-0B4C24B90154}"/>
                  </a:ext>
                </a:extLst>
              </p:cNvPr>
              <p:cNvPicPr/>
              <p:nvPr/>
            </p:nvPicPr>
            <p:blipFill>
              <a:blip r:embed="rId16"/>
              <a:stretch>
                <a:fillRect/>
              </a:stretch>
            </p:blipFill>
            <p:spPr>
              <a:xfrm>
                <a:off x="2646447" y="4301485"/>
                <a:ext cx="904680" cy="540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E34AC526-0763-D24B-1597-AB8C008BD5C6}"/>
                  </a:ext>
                </a:extLst>
              </p14:cNvPr>
              <p14:cNvContentPartPr/>
              <p14:nvPr/>
            </p14:nvContentPartPr>
            <p14:xfrm>
              <a:off x="3604767" y="4826269"/>
              <a:ext cx="944640" cy="505080"/>
            </p14:xfrm>
          </p:contentPart>
        </mc:Choice>
        <mc:Fallback>
          <p:pic>
            <p:nvPicPr>
              <p:cNvPr id="14" name="Ink 13">
                <a:extLst>
                  <a:ext uri="{FF2B5EF4-FFF2-40B4-BE49-F238E27FC236}">
                    <a16:creationId xmlns:a16="http://schemas.microsoft.com/office/drawing/2014/main" id="{E34AC526-0763-D24B-1597-AB8C008BD5C6}"/>
                  </a:ext>
                </a:extLst>
              </p:cNvPr>
              <p:cNvPicPr/>
              <p:nvPr/>
            </p:nvPicPr>
            <p:blipFill>
              <a:blip r:embed="rId18"/>
              <a:stretch>
                <a:fillRect/>
              </a:stretch>
            </p:blipFill>
            <p:spPr>
              <a:xfrm>
                <a:off x="3596127" y="4817269"/>
                <a:ext cx="962280" cy="522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BBC4ED7C-6747-4305-4E73-4AA5DC4F4B29}"/>
                  </a:ext>
                </a:extLst>
              </p14:cNvPr>
              <p14:cNvContentPartPr/>
              <p14:nvPr/>
            </p14:nvContentPartPr>
            <p14:xfrm>
              <a:off x="4577127" y="4837429"/>
              <a:ext cx="921960" cy="487440"/>
            </p14:xfrm>
          </p:contentPart>
        </mc:Choice>
        <mc:Fallback>
          <p:pic>
            <p:nvPicPr>
              <p:cNvPr id="15" name="Ink 14">
                <a:extLst>
                  <a:ext uri="{FF2B5EF4-FFF2-40B4-BE49-F238E27FC236}">
                    <a16:creationId xmlns:a16="http://schemas.microsoft.com/office/drawing/2014/main" id="{BBC4ED7C-6747-4305-4E73-4AA5DC4F4B29}"/>
                  </a:ext>
                </a:extLst>
              </p:cNvPr>
              <p:cNvPicPr/>
              <p:nvPr/>
            </p:nvPicPr>
            <p:blipFill>
              <a:blip r:embed="rId20"/>
              <a:stretch>
                <a:fillRect/>
              </a:stretch>
            </p:blipFill>
            <p:spPr>
              <a:xfrm>
                <a:off x="4568127" y="4828789"/>
                <a:ext cx="939600" cy="505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476947B9-EDA0-E9A9-B3B9-832DDE3FD6D0}"/>
                  </a:ext>
                </a:extLst>
              </p14:cNvPr>
              <p14:cNvContentPartPr/>
              <p14:nvPr/>
            </p14:nvContentPartPr>
            <p14:xfrm>
              <a:off x="6397287" y="5317934"/>
              <a:ext cx="1023480" cy="522000"/>
            </p14:xfrm>
          </p:contentPart>
        </mc:Choice>
        <mc:Fallback>
          <p:pic>
            <p:nvPicPr>
              <p:cNvPr id="16" name="Ink 15">
                <a:extLst>
                  <a:ext uri="{FF2B5EF4-FFF2-40B4-BE49-F238E27FC236}">
                    <a16:creationId xmlns:a16="http://schemas.microsoft.com/office/drawing/2014/main" id="{476947B9-EDA0-E9A9-B3B9-832DDE3FD6D0}"/>
                  </a:ext>
                </a:extLst>
              </p:cNvPr>
              <p:cNvPicPr/>
              <p:nvPr/>
            </p:nvPicPr>
            <p:blipFill>
              <a:blip r:embed="rId22"/>
              <a:stretch>
                <a:fillRect/>
              </a:stretch>
            </p:blipFill>
            <p:spPr>
              <a:xfrm>
                <a:off x="6388287" y="5308934"/>
                <a:ext cx="104112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Ink 16">
                <a:extLst>
                  <a:ext uri="{FF2B5EF4-FFF2-40B4-BE49-F238E27FC236}">
                    <a16:creationId xmlns:a16="http://schemas.microsoft.com/office/drawing/2014/main" id="{FA38C396-C005-013A-8B2B-127472DDDF56}"/>
                  </a:ext>
                </a:extLst>
              </p14:cNvPr>
              <p14:cNvContentPartPr/>
              <p14:nvPr/>
            </p14:nvContentPartPr>
            <p14:xfrm>
              <a:off x="3593607" y="5335022"/>
              <a:ext cx="904680" cy="533880"/>
            </p14:xfrm>
          </p:contentPart>
        </mc:Choice>
        <mc:Fallback>
          <p:pic>
            <p:nvPicPr>
              <p:cNvPr id="17" name="Ink 16">
                <a:extLst>
                  <a:ext uri="{FF2B5EF4-FFF2-40B4-BE49-F238E27FC236}">
                    <a16:creationId xmlns:a16="http://schemas.microsoft.com/office/drawing/2014/main" id="{FA38C396-C005-013A-8B2B-127472DDDF56}"/>
                  </a:ext>
                </a:extLst>
              </p:cNvPr>
              <p:cNvPicPr/>
              <p:nvPr/>
            </p:nvPicPr>
            <p:blipFill>
              <a:blip r:embed="rId24"/>
              <a:stretch>
                <a:fillRect/>
              </a:stretch>
            </p:blipFill>
            <p:spPr>
              <a:xfrm>
                <a:off x="3584967" y="5326382"/>
                <a:ext cx="922320" cy="551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320284F0-0572-FF7F-B36C-3D223CF3807C}"/>
                  </a:ext>
                </a:extLst>
              </p14:cNvPr>
              <p14:cNvContentPartPr/>
              <p14:nvPr/>
            </p14:nvContentPartPr>
            <p14:xfrm>
              <a:off x="2633127" y="3772262"/>
              <a:ext cx="973080" cy="529560"/>
            </p14:xfrm>
          </p:contentPart>
        </mc:Choice>
        <mc:Fallback>
          <p:pic>
            <p:nvPicPr>
              <p:cNvPr id="18" name="Ink 17">
                <a:extLst>
                  <a:ext uri="{FF2B5EF4-FFF2-40B4-BE49-F238E27FC236}">
                    <a16:creationId xmlns:a16="http://schemas.microsoft.com/office/drawing/2014/main" id="{320284F0-0572-FF7F-B36C-3D223CF3807C}"/>
                  </a:ext>
                </a:extLst>
              </p:cNvPr>
              <p:cNvPicPr/>
              <p:nvPr/>
            </p:nvPicPr>
            <p:blipFill>
              <a:blip r:embed="rId26"/>
              <a:stretch>
                <a:fillRect/>
              </a:stretch>
            </p:blipFill>
            <p:spPr>
              <a:xfrm>
                <a:off x="2624127" y="3763622"/>
                <a:ext cx="990720" cy="547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91AEAF30-4EB7-1429-C9AE-A1B84579C14C}"/>
                  </a:ext>
                </a:extLst>
              </p14:cNvPr>
              <p14:cNvContentPartPr/>
              <p14:nvPr/>
            </p14:nvContentPartPr>
            <p14:xfrm>
              <a:off x="1636287" y="5750822"/>
              <a:ext cx="981360" cy="610200"/>
            </p14:xfrm>
          </p:contentPart>
        </mc:Choice>
        <mc:Fallback>
          <p:pic>
            <p:nvPicPr>
              <p:cNvPr id="19" name="Ink 18">
                <a:extLst>
                  <a:ext uri="{FF2B5EF4-FFF2-40B4-BE49-F238E27FC236}">
                    <a16:creationId xmlns:a16="http://schemas.microsoft.com/office/drawing/2014/main" id="{91AEAF30-4EB7-1429-C9AE-A1B84579C14C}"/>
                  </a:ext>
                </a:extLst>
              </p:cNvPr>
              <p:cNvPicPr/>
              <p:nvPr/>
            </p:nvPicPr>
            <p:blipFill>
              <a:blip r:embed="rId28"/>
              <a:stretch>
                <a:fillRect/>
              </a:stretch>
            </p:blipFill>
            <p:spPr>
              <a:xfrm>
                <a:off x="1627287" y="5742182"/>
                <a:ext cx="999000" cy="627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814570A5-086B-49DE-3F53-61FA8C34A30A}"/>
                  </a:ext>
                </a:extLst>
              </p14:cNvPr>
              <p14:cNvContentPartPr/>
              <p14:nvPr/>
            </p14:nvContentPartPr>
            <p14:xfrm>
              <a:off x="5503047" y="5804462"/>
              <a:ext cx="973800" cy="522000"/>
            </p14:xfrm>
          </p:contentPart>
        </mc:Choice>
        <mc:Fallback>
          <p:pic>
            <p:nvPicPr>
              <p:cNvPr id="20" name="Ink 19">
                <a:extLst>
                  <a:ext uri="{FF2B5EF4-FFF2-40B4-BE49-F238E27FC236}">
                    <a16:creationId xmlns:a16="http://schemas.microsoft.com/office/drawing/2014/main" id="{814570A5-086B-49DE-3F53-61FA8C34A30A}"/>
                  </a:ext>
                </a:extLst>
              </p:cNvPr>
              <p:cNvPicPr/>
              <p:nvPr/>
            </p:nvPicPr>
            <p:blipFill>
              <a:blip r:embed="rId30"/>
              <a:stretch>
                <a:fillRect/>
              </a:stretch>
            </p:blipFill>
            <p:spPr>
              <a:xfrm>
                <a:off x="5494047" y="5795462"/>
                <a:ext cx="99144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13653626-E82C-AB4C-60B8-ECAC2ACBFD38}"/>
                  </a:ext>
                </a:extLst>
              </p14:cNvPr>
              <p14:cNvContentPartPr/>
              <p14:nvPr/>
            </p14:nvContentPartPr>
            <p14:xfrm>
              <a:off x="6445527" y="5791862"/>
              <a:ext cx="981360" cy="580320"/>
            </p14:xfrm>
          </p:contentPart>
        </mc:Choice>
        <mc:Fallback>
          <p:pic>
            <p:nvPicPr>
              <p:cNvPr id="21" name="Ink 20">
                <a:extLst>
                  <a:ext uri="{FF2B5EF4-FFF2-40B4-BE49-F238E27FC236}">
                    <a16:creationId xmlns:a16="http://schemas.microsoft.com/office/drawing/2014/main" id="{13653626-E82C-AB4C-60B8-ECAC2ACBFD38}"/>
                  </a:ext>
                </a:extLst>
              </p:cNvPr>
              <p:cNvPicPr/>
              <p:nvPr/>
            </p:nvPicPr>
            <p:blipFill>
              <a:blip r:embed="rId32"/>
              <a:stretch>
                <a:fillRect/>
              </a:stretch>
            </p:blipFill>
            <p:spPr>
              <a:xfrm>
                <a:off x="6436887" y="5783222"/>
                <a:ext cx="999000" cy="597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BAD2DCCD-4CE8-84A1-BB40-7C46D4A92385}"/>
                  </a:ext>
                </a:extLst>
              </p14:cNvPr>
              <p14:cNvContentPartPr/>
              <p14:nvPr/>
            </p14:nvContentPartPr>
            <p14:xfrm>
              <a:off x="6486207" y="4282022"/>
              <a:ext cx="939600" cy="585360"/>
            </p14:xfrm>
          </p:contentPart>
        </mc:Choice>
        <mc:Fallback>
          <p:pic>
            <p:nvPicPr>
              <p:cNvPr id="22" name="Ink 21">
                <a:extLst>
                  <a:ext uri="{FF2B5EF4-FFF2-40B4-BE49-F238E27FC236}">
                    <a16:creationId xmlns:a16="http://schemas.microsoft.com/office/drawing/2014/main" id="{BAD2DCCD-4CE8-84A1-BB40-7C46D4A92385}"/>
                  </a:ext>
                </a:extLst>
              </p:cNvPr>
              <p:cNvPicPr/>
              <p:nvPr/>
            </p:nvPicPr>
            <p:blipFill>
              <a:blip r:embed="rId34"/>
              <a:stretch>
                <a:fillRect/>
              </a:stretch>
            </p:blipFill>
            <p:spPr>
              <a:xfrm>
                <a:off x="6477567" y="4273382"/>
                <a:ext cx="957240" cy="603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Ink 24">
                <a:extLst>
                  <a:ext uri="{FF2B5EF4-FFF2-40B4-BE49-F238E27FC236}">
                    <a16:creationId xmlns:a16="http://schemas.microsoft.com/office/drawing/2014/main" id="{207519FF-1183-A0A7-DAD0-0781364FB6E8}"/>
                  </a:ext>
                </a:extLst>
              </p14:cNvPr>
              <p14:cNvContentPartPr/>
              <p14:nvPr/>
            </p14:nvContentPartPr>
            <p14:xfrm>
              <a:off x="1624821" y="4727894"/>
              <a:ext cx="1027440" cy="620280"/>
            </p14:xfrm>
          </p:contentPart>
        </mc:Choice>
        <mc:Fallback>
          <p:pic>
            <p:nvPicPr>
              <p:cNvPr id="25" name="Ink 24">
                <a:extLst>
                  <a:ext uri="{FF2B5EF4-FFF2-40B4-BE49-F238E27FC236}">
                    <a16:creationId xmlns:a16="http://schemas.microsoft.com/office/drawing/2014/main" id="{207519FF-1183-A0A7-DAD0-0781364FB6E8}"/>
                  </a:ext>
                </a:extLst>
              </p:cNvPr>
              <p:cNvPicPr/>
              <p:nvPr/>
            </p:nvPicPr>
            <p:blipFill>
              <a:blip r:embed="rId36"/>
              <a:stretch>
                <a:fillRect/>
              </a:stretch>
            </p:blipFill>
            <p:spPr>
              <a:xfrm>
                <a:off x="1616181" y="4718894"/>
                <a:ext cx="1045080" cy="637920"/>
              </a:xfrm>
              <a:prstGeom prst="rect">
                <a:avLst/>
              </a:prstGeom>
            </p:spPr>
          </p:pic>
        </mc:Fallback>
      </mc:AlternateContent>
    </p:spTree>
    <p:extLst>
      <p:ext uri="{BB962C8B-B14F-4D97-AF65-F5344CB8AC3E}">
        <p14:creationId xmlns:p14="http://schemas.microsoft.com/office/powerpoint/2010/main" val="2506556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96223" y="457452"/>
            <a:ext cx="1559357" cy="1596094"/>
            <a:chOff x="3341624" y="143090"/>
            <a:chExt cx="1559357" cy="1596094"/>
          </a:xfrm>
        </p:grpSpPr>
        <p:pic>
          <p:nvPicPr>
            <p:cNvPr id="7" name="Picture 4" descr="Sadc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753" y="143090"/>
              <a:ext cx="1181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smwale\Dropbox\CCARDESA-Aug2013-Backup\Logos\CCARDESA new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1624" y="1358936"/>
              <a:ext cx="1559357" cy="380248"/>
            </a:xfrm>
            <a:prstGeom prst="rect">
              <a:avLst/>
            </a:prstGeom>
            <a:noFill/>
            <a:ln>
              <a:noFill/>
            </a:ln>
          </p:spPr>
        </p:pic>
      </p:grpSp>
      <p:sp>
        <p:nvSpPr>
          <p:cNvPr id="3" name="Title 2"/>
          <p:cNvSpPr>
            <a:spLocks noGrp="1"/>
          </p:cNvSpPr>
          <p:nvPr>
            <p:ph type="title"/>
          </p:nvPr>
        </p:nvSpPr>
        <p:spPr>
          <a:xfrm>
            <a:off x="646546" y="2903195"/>
            <a:ext cx="7887854" cy="1899714"/>
          </a:xfrm>
        </p:spPr>
        <p:txBody>
          <a:bodyPr>
            <a:normAutofit/>
          </a:bodyPr>
          <a:lstStyle/>
          <a:p>
            <a:pPr algn="ctr">
              <a:defRPr/>
            </a:pPr>
            <a:r>
              <a:rPr lang="en-GB" altLang="en-US" b="1" dirty="0">
                <a:solidFill>
                  <a:schemeClr val="tx1"/>
                </a:solidFill>
              </a:rPr>
              <a:t>MALABO STATUS – OVERALL SOUTHERN AFRICA REGION</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9248707-438B-D240-D33E-25354867FCEB}"/>
                  </a:ext>
                </a:extLst>
              </p14:cNvPr>
              <p14:cNvContentPartPr/>
              <p14:nvPr/>
            </p14:nvContentPartPr>
            <p14:xfrm>
              <a:off x="4075446" y="3472376"/>
              <a:ext cx="360" cy="1440"/>
            </p14:xfrm>
          </p:contentPart>
        </mc:Choice>
        <mc:Fallback>
          <p:pic>
            <p:nvPicPr>
              <p:cNvPr id="2" name="Ink 1">
                <a:extLst>
                  <a:ext uri="{FF2B5EF4-FFF2-40B4-BE49-F238E27FC236}">
                    <a16:creationId xmlns:a16="http://schemas.microsoft.com/office/drawing/2014/main" id="{19248707-438B-D240-D33E-25354867FCEB}"/>
                  </a:ext>
                </a:extLst>
              </p:cNvPr>
              <p:cNvPicPr/>
              <p:nvPr/>
            </p:nvPicPr>
            <p:blipFill>
              <a:blip r:embed="rId5"/>
              <a:stretch>
                <a:fillRect/>
              </a:stretch>
            </p:blipFill>
            <p:spPr>
              <a:xfrm>
                <a:off x="4066806" y="3463736"/>
                <a:ext cx="180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119A81F-96D1-1FB1-9F51-1CD96E8419FD}"/>
                  </a:ext>
                </a:extLst>
              </p14:cNvPr>
              <p14:cNvContentPartPr/>
              <p14:nvPr/>
            </p14:nvContentPartPr>
            <p14:xfrm>
              <a:off x="3813366" y="4165016"/>
              <a:ext cx="3600" cy="360"/>
            </p14:xfrm>
          </p:contentPart>
        </mc:Choice>
        <mc:Fallback>
          <p:pic>
            <p:nvPicPr>
              <p:cNvPr id="4" name="Ink 3">
                <a:extLst>
                  <a:ext uri="{FF2B5EF4-FFF2-40B4-BE49-F238E27FC236}">
                    <a16:creationId xmlns:a16="http://schemas.microsoft.com/office/drawing/2014/main" id="{6119A81F-96D1-1FB1-9F51-1CD96E8419FD}"/>
                  </a:ext>
                </a:extLst>
              </p:cNvPr>
              <p:cNvPicPr/>
              <p:nvPr/>
            </p:nvPicPr>
            <p:blipFill>
              <a:blip r:embed="rId7"/>
              <a:stretch>
                <a:fillRect/>
              </a:stretch>
            </p:blipFill>
            <p:spPr>
              <a:xfrm>
                <a:off x="3804726" y="4156016"/>
                <a:ext cx="21240" cy="18000"/>
              </a:xfrm>
              <a:prstGeom prst="rect">
                <a:avLst/>
              </a:prstGeom>
            </p:spPr>
          </p:pic>
        </mc:Fallback>
      </mc:AlternateContent>
    </p:spTree>
    <p:extLst>
      <p:ext uri="{BB962C8B-B14F-4D97-AF65-F5344CB8AC3E}">
        <p14:creationId xmlns:p14="http://schemas.microsoft.com/office/powerpoint/2010/main" val="216903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235249" y="23342"/>
            <a:ext cx="2710475" cy="1163638"/>
            <a:chOff x="2001378" y="143090"/>
            <a:chExt cx="2710475" cy="1163638"/>
          </a:xfrm>
        </p:grpSpPr>
        <p:pic>
          <p:nvPicPr>
            <p:cNvPr id="7" name="Picture 4" descr="Sadc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753" y="143090"/>
              <a:ext cx="1181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smwale\Dropbox\CCARDESA-Aug2013-Backup\Logos\CCARDESA new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378" y="856237"/>
              <a:ext cx="1559357" cy="380248"/>
            </a:xfrm>
            <a:prstGeom prst="rect">
              <a:avLst/>
            </a:prstGeom>
            <a:noFill/>
            <a:ln>
              <a:noFill/>
            </a:ln>
          </p:spPr>
        </p:pic>
      </p:grpSp>
      <p:sp>
        <p:nvSpPr>
          <p:cNvPr id="9" name="Rectangle 2"/>
          <p:cNvSpPr txBox="1">
            <a:spLocks noChangeArrowheads="1"/>
          </p:cNvSpPr>
          <p:nvPr/>
        </p:nvSpPr>
        <p:spPr>
          <a:xfrm>
            <a:off x="517238" y="1644876"/>
            <a:ext cx="8109526" cy="7112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GB" altLang="en-US" sz="2800" b="1" dirty="0">
              <a:solidFill>
                <a:schemeClr val="tx1"/>
              </a:solidFill>
              <a:latin typeface="+mn-lt"/>
            </a:endParaRPr>
          </a:p>
        </p:txBody>
      </p:sp>
      <p:sp>
        <p:nvSpPr>
          <p:cNvPr id="2" name="Rectangle 1"/>
          <p:cNvSpPr/>
          <p:nvPr/>
        </p:nvSpPr>
        <p:spPr>
          <a:xfrm>
            <a:off x="303672" y="1442625"/>
            <a:ext cx="8128000" cy="4708981"/>
          </a:xfrm>
          <a:prstGeom prst="rect">
            <a:avLst/>
          </a:prstGeom>
        </p:spPr>
        <p:txBody>
          <a:bodyPr wrap="square">
            <a:spAutoFit/>
          </a:bodyPr>
          <a:lstStyle/>
          <a:p>
            <a:r>
              <a:rPr lang="en-US" sz="2000" b="1" dirty="0">
                <a:solidFill>
                  <a:schemeClr val="bg1"/>
                </a:solidFill>
                <a:highlight>
                  <a:srgbClr val="008000"/>
                </a:highlight>
              </a:rPr>
              <a:t>Southern Africa</a:t>
            </a:r>
          </a:p>
          <a:p>
            <a:pPr marL="285750" indent="-285750">
              <a:buFont typeface="Wingdings" panose="05000000000000000000" pitchFamily="2" charset="2"/>
              <a:buChar char="§"/>
            </a:pPr>
            <a:r>
              <a:rPr lang="en-US" sz="2000" dirty="0"/>
              <a:t>This region has twelve (12) Member States namely: Angola, Botswana, Lesotho, Madagascar, Malawi, Mauritius, Mozambique, Namibia, South Africa, Eswatini, Zambia and Zimbabwe. Under the joint coordination of SADC and COMESA.</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The overall average score for the region is 4.11, which indicates that the region is not on-track in meeting the CAADP/ Malabo commitments when assessed against the 7.28 benchmark for 2020. </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This also represents a 3.5% decline in performance when compared to the 2019 BR for the bloc. Among the eleven (11) Member States, none is on-track which represents a 66.7% decrease from the number of Member States that were on-track in the inaugural BR but represents no change from the 2019 BR.</a:t>
            </a:r>
          </a:p>
        </p:txBody>
      </p:sp>
      <p:sp>
        <p:nvSpPr>
          <p:cNvPr id="4" name="Title 3"/>
          <p:cNvSpPr>
            <a:spLocks noGrp="1"/>
          </p:cNvSpPr>
          <p:nvPr>
            <p:ph type="title"/>
          </p:nvPr>
        </p:nvSpPr>
        <p:spPr/>
        <p:txBody>
          <a:bodyPr/>
          <a:lstStyle/>
          <a:p>
            <a:r>
              <a:rPr lang="en-US" dirty="0"/>
              <a:t> </a:t>
            </a:r>
          </a:p>
        </p:txBody>
      </p:sp>
      <p:sp>
        <p:nvSpPr>
          <p:cNvPr id="10" name="Title 2"/>
          <p:cNvSpPr txBox="1">
            <a:spLocks/>
          </p:cNvSpPr>
          <p:nvPr/>
        </p:nvSpPr>
        <p:spPr>
          <a:xfrm>
            <a:off x="243996" y="434194"/>
            <a:ext cx="6314427" cy="121068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GB" altLang="en-US" b="1" dirty="0">
                <a:solidFill>
                  <a:srgbClr val="C00000"/>
                </a:solidFill>
              </a:rPr>
              <a:t>3</a:t>
            </a:r>
            <a:r>
              <a:rPr lang="en-GB" altLang="en-US" b="1" baseline="30000" dirty="0">
                <a:solidFill>
                  <a:srgbClr val="C00000"/>
                </a:solidFill>
              </a:rPr>
              <a:t>rd</a:t>
            </a:r>
            <a:r>
              <a:rPr lang="en-GB" altLang="en-US" b="1" dirty="0">
                <a:solidFill>
                  <a:srgbClr val="C00000"/>
                </a:solidFill>
              </a:rPr>
              <a:t> Biennial Malabo Declaration – Summary Status for Southern Africa</a:t>
            </a:r>
          </a:p>
        </p:txBody>
      </p:sp>
    </p:spTree>
    <p:extLst>
      <p:ext uri="{BB962C8B-B14F-4D97-AF65-F5344CB8AC3E}">
        <p14:creationId xmlns:p14="http://schemas.microsoft.com/office/powerpoint/2010/main" val="207559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235249" y="23342"/>
            <a:ext cx="2710475" cy="1163638"/>
            <a:chOff x="2001378" y="143090"/>
            <a:chExt cx="2710475" cy="1163638"/>
          </a:xfrm>
        </p:grpSpPr>
        <p:pic>
          <p:nvPicPr>
            <p:cNvPr id="7" name="Picture 4" descr="Sadc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753" y="143090"/>
              <a:ext cx="1181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smwale\Dropbox\CCARDESA-Aug2013-Backup\Logos\CCARDESA new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378" y="856237"/>
              <a:ext cx="1559357" cy="380248"/>
            </a:xfrm>
            <a:prstGeom prst="rect">
              <a:avLst/>
            </a:prstGeom>
            <a:noFill/>
            <a:ln>
              <a:noFill/>
            </a:ln>
          </p:spPr>
        </p:pic>
      </p:grpSp>
      <p:sp>
        <p:nvSpPr>
          <p:cNvPr id="9" name="Rectangle 2"/>
          <p:cNvSpPr txBox="1">
            <a:spLocks noChangeArrowheads="1"/>
          </p:cNvSpPr>
          <p:nvPr/>
        </p:nvSpPr>
        <p:spPr>
          <a:xfrm>
            <a:off x="517238" y="1644876"/>
            <a:ext cx="8109526" cy="7112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GB" altLang="en-US" sz="2800" b="1" dirty="0">
              <a:solidFill>
                <a:schemeClr val="tx1"/>
              </a:solidFill>
              <a:latin typeface="+mn-lt"/>
            </a:endParaRPr>
          </a:p>
        </p:txBody>
      </p:sp>
      <p:sp>
        <p:nvSpPr>
          <p:cNvPr id="2" name="Rectangle 1"/>
          <p:cNvSpPr/>
          <p:nvPr/>
        </p:nvSpPr>
        <p:spPr>
          <a:xfrm>
            <a:off x="243996" y="1725651"/>
            <a:ext cx="8471256" cy="4708981"/>
          </a:xfrm>
          <a:prstGeom prst="rect">
            <a:avLst/>
          </a:prstGeom>
        </p:spPr>
        <p:txBody>
          <a:bodyPr wrap="square">
            <a:spAutoFit/>
          </a:bodyPr>
          <a:lstStyle/>
          <a:p>
            <a:r>
              <a:rPr lang="en-US" sz="2000" b="1" dirty="0"/>
              <a:t>Southern Africa</a:t>
            </a:r>
          </a:p>
          <a:p>
            <a:pPr marL="285750" indent="-285750">
              <a:buFont typeface="Wingdings" panose="05000000000000000000" pitchFamily="2" charset="2"/>
              <a:buChar char="§"/>
            </a:pPr>
            <a:r>
              <a:rPr lang="en-US" sz="2000" dirty="0"/>
              <a:t>Southern Africa, as a region, is not on-track in any of the seven Malabo commitments in the 2021 BR. Whereas it was on-track on four commitments in the inaugural BR, it was also not on-track on any of the commitments in the 2019 BR.</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solidFill>
                  <a:schemeClr val="bg1"/>
                </a:solidFill>
                <a:highlight>
                  <a:srgbClr val="008000"/>
                </a:highlight>
              </a:rPr>
              <a:t>The Member States with relatively good agricultural data management systems produced better reports for the Biennial Review process</a:t>
            </a:r>
            <a:r>
              <a:rPr lang="en-US" sz="2000" dirty="0">
                <a:highlight>
                  <a:srgbClr val="008000"/>
                </a:highlight>
              </a:rPr>
              <a:t>.</a:t>
            </a:r>
          </a:p>
          <a:p>
            <a:pPr marL="285750" indent="-285750">
              <a:buFont typeface="Wingdings" panose="05000000000000000000" pitchFamily="2" charset="2"/>
              <a:buChar char="§"/>
            </a:pPr>
            <a:endParaRPr lang="en-US" sz="2000" dirty="0">
              <a:highlight>
                <a:srgbClr val="00FF00"/>
              </a:highlight>
            </a:endParaRPr>
          </a:p>
          <a:p>
            <a:pPr marL="285750" indent="-285750">
              <a:buFont typeface="Wingdings" panose="05000000000000000000" pitchFamily="2" charset="2"/>
              <a:buChar char="§"/>
            </a:pPr>
            <a:r>
              <a:rPr lang="en-US" sz="2000" dirty="0">
                <a:solidFill>
                  <a:schemeClr val="bg1"/>
                </a:solidFill>
                <a:highlight>
                  <a:srgbClr val="008000"/>
                </a:highlight>
              </a:rPr>
              <a:t>Aligning and implementing policies and programs based on CAADP principles contributed to better performance of the Member States </a:t>
            </a:r>
            <a:r>
              <a:rPr lang="en-US" sz="2000" dirty="0"/>
              <a:t>(meeting the biennial targets set in the Malabo/CAADP process and agriculture sector performance) as depicted by the fact that five (5) Member States (Zimbabwe, Zambia, Mozambique, Malawi, </a:t>
            </a:r>
            <a:r>
              <a:rPr lang="en-US" sz="2000" dirty="0">
                <a:solidFill>
                  <a:schemeClr val="bg1"/>
                </a:solidFill>
                <a:highlight>
                  <a:srgbClr val="008000"/>
                </a:highlight>
              </a:rPr>
              <a:t>Botswana) are on-track with respect to implementing the CAADP Process indicator.</a:t>
            </a:r>
          </a:p>
        </p:txBody>
      </p:sp>
      <p:sp>
        <p:nvSpPr>
          <p:cNvPr id="4" name="Title 3"/>
          <p:cNvSpPr>
            <a:spLocks noGrp="1"/>
          </p:cNvSpPr>
          <p:nvPr>
            <p:ph type="title"/>
          </p:nvPr>
        </p:nvSpPr>
        <p:spPr/>
        <p:txBody>
          <a:bodyPr/>
          <a:lstStyle/>
          <a:p>
            <a:r>
              <a:rPr lang="en-US" dirty="0"/>
              <a:t> </a:t>
            </a:r>
          </a:p>
        </p:txBody>
      </p:sp>
      <p:sp>
        <p:nvSpPr>
          <p:cNvPr id="10" name="Title 2"/>
          <p:cNvSpPr txBox="1">
            <a:spLocks/>
          </p:cNvSpPr>
          <p:nvPr/>
        </p:nvSpPr>
        <p:spPr>
          <a:xfrm>
            <a:off x="243996" y="434194"/>
            <a:ext cx="6314427" cy="121068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GB" altLang="en-US" b="1" dirty="0">
                <a:solidFill>
                  <a:srgbClr val="C00000"/>
                </a:solidFill>
              </a:rPr>
              <a:t>3</a:t>
            </a:r>
            <a:r>
              <a:rPr lang="en-GB" altLang="en-US" b="1" baseline="30000" dirty="0">
                <a:solidFill>
                  <a:srgbClr val="C00000"/>
                </a:solidFill>
              </a:rPr>
              <a:t>rd</a:t>
            </a:r>
            <a:r>
              <a:rPr lang="en-GB" altLang="en-US" b="1" dirty="0">
                <a:solidFill>
                  <a:srgbClr val="C00000"/>
                </a:solidFill>
              </a:rPr>
              <a:t> Biennial Malabo Declaration – Summary Status for Southern Africa</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6BBFAB0-7A7F-2722-67F4-60D27C6A7FA8}"/>
                  </a:ext>
                </a:extLst>
              </p14:cNvPr>
              <p14:cNvContentPartPr/>
              <p14:nvPr/>
            </p14:nvContentPartPr>
            <p14:xfrm>
              <a:off x="2570286" y="4031096"/>
              <a:ext cx="360" cy="360"/>
            </p14:xfrm>
          </p:contentPart>
        </mc:Choice>
        <mc:Fallback>
          <p:pic>
            <p:nvPicPr>
              <p:cNvPr id="3" name="Ink 2">
                <a:extLst>
                  <a:ext uri="{FF2B5EF4-FFF2-40B4-BE49-F238E27FC236}">
                    <a16:creationId xmlns:a16="http://schemas.microsoft.com/office/drawing/2014/main" id="{56BBFAB0-7A7F-2722-67F4-60D27C6A7FA8}"/>
                  </a:ext>
                </a:extLst>
              </p:cNvPr>
              <p:cNvPicPr/>
              <p:nvPr/>
            </p:nvPicPr>
            <p:blipFill>
              <a:blip r:embed="rId5"/>
              <a:stretch>
                <a:fillRect/>
              </a:stretch>
            </p:blipFill>
            <p:spPr>
              <a:xfrm>
                <a:off x="2561286" y="4022096"/>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A6EBD53-023E-C78B-3385-74AF5B45E534}"/>
                  </a:ext>
                </a:extLst>
              </p14:cNvPr>
              <p14:cNvContentPartPr/>
              <p14:nvPr/>
            </p14:nvContentPartPr>
            <p14:xfrm>
              <a:off x="378966" y="3702056"/>
              <a:ext cx="360" cy="360"/>
            </p14:xfrm>
          </p:contentPart>
        </mc:Choice>
        <mc:Fallback>
          <p:pic>
            <p:nvPicPr>
              <p:cNvPr id="5" name="Ink 4">
                <a:extLst>
                  <a:ext uri="{FF2B5EF4-FFF2-40B4-BE49-F238E27FC236}">
                    <a16:creationId xmlns:a16="http://schemas.microsoft.com/office/drawing/2014/main" id="{BA6EBD53-023E-C78B-3385-74AF5B45E534}"/>
                  </a:ext>
                </a:extLst>
              </p:cNvPr>
              <p:cNvPicPr/>
              <p:nvPr/>
            </p:nvPicPr>
            <p:blipFill>
              <a:blip r:embed="rId5"/>
              <a:stretch>
                <a:fillRect/>
              </a:stretch>
            </p:blipFill>
            <p:spPr>
              <a:xfrm>
                <a:off x="370326" y="3693416"/>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93A28BE0-E324-BFB8-7871-CF1A37BEF304}"/>
                  </a:ext>
                </a:extLst>
              </p14:cNvPr>
              <p14:cNvContentPartPr/>
              <p14:nvPr/>
            </p14:nvContentPartPr>
            <p14:xfrm>
              <a:off x="663006" y="3713216"/>
              <a:ext cx="1440" cy="360"/>
            </p14:xfrm>
          </p:contentPart>
        </mc:Choice>
        <mc:Fallback>
          <p:pic>
            <p:nvPicPr>
              <p:cNvPr id="11" name="Ink 10">
                <a:extLst>
                  <a:ext uri="{FF2B5EF4-FFF2-40B4-BE49-F238E27FC236}">
                    <a16:creationId xmlns:a16="http://schemas.microsoft.com/office/drawing/2014/main" id="{93A28BE0-E324-BFB8-7871-CF1A37BEF304}"/>
                  </a:ext>
                </a:extLst>
              </p:cNvPr>
              <p:cNvPicPr/>
              <p:nvPr/>
            </p:nvPicPr>
            <p:blipFill>
              <a:blip r:embed="rId8"/>
              <a:stretch>
                <a:fillRect/>
              </a:stretch>
            </p:blipFill>
            <p:spPr>
              <a:xfrm>
                <a:off x="654366" y="3704576"/>
                <a:ext cx="19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95258359-84C9-4217-837B-91A484EB23C2}"/>
                  </a:ext>
                </a:extLst>
              </p14:cNvPr>
              <p14:cNvContentPartPr/>
              <p14:nvPr/>
            </p14:nvContentPartPr>
            <p14:xfrm>
              <a:off x="2012646" y="3997256"/>
              <a:ext cx="360" cy="360"/>
            </p14:xfrm>
          </p:contentPart>
        </mc:Choice>
        <mc:Fallback>
          <p:pic>
            <p:nvPicPr>
              <p:cNvPr id="12" name="Ink 11">
                <a:extLst>
                  <a:ext uri="{FF2B5EF4-FFF2-40B4-BE49-F238E27FC236}">
                    <a16:creationId xmlns:a16="http://schemas.microsoft.com/office/drawing/2014/main" id="{95258359-84C9-4217-837B-91A484EB23C2}"/>
                  </a:ext>
                </a:extLst>
              </p:cNvPr>
              <p:cNvPicPr/>
              <p:nvPr/>
            </p:nvPicPr>
            <p:blipFill>
              <a:blip r:embed="rId5"/>
              <a:stretch>
                <a:fillRect/>
              </a:stretch>
            </p:blipFill>
            <p:spPr>
              <a:xfrm>
                <a:off x="2003646" y="3988616"/>
                <a:ext cx="18000" cy="18000"/>
              </a:xfrm>
              <a:prstGeom prst="rect">
                <a:avLst/>
              </a:prstGeom>
            </p:spPr>
          </p:pic>
        </mc:Fallback>
      </mc:AlternateContent>
    </p:spTree>
    <p:extLst>
      <p:ext uri="{BB962C8B-B14F-4D97-AF65-F5344CB8AC3E}">
        <p14:creationId xmlns:p14="http://schemas.microsoft.com/office/powerpoint/2010/main" val="299983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235249" y="23342"/>
            <a:ext cx="2710475" cy="1163638"/>
            <a:chOff x="2001378" y="143090"/>
            <a:chExt cx="2710475" cy="1163638"/>
          </a:xfrm>
        </p:grpSpPr>
        <p:pic>
          <p:nvPicPr>
            <p:cNvPr id="7" name="Picture 4" descr="Sadc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753" y="143090"/>
              <a:ext cx="1181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smwale\Dropbox\CCARDESA-Aug2013-Backup\Logos\CCARDESA new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378" y="856237"/>
              <a:ext cx="1559357" cy="380248"/>
            </a:xfrm>
            <a:prstGeom prst="rect">
              <a:avLst/>
            </a:prstGeom>
            <a:noFill/>
            <a:ln>
              <a:noFill/>
            </a:ln>
          </p:spPr>
        </p:pic>
      </p:grpSp>
      <p:sp>
        <p:nvSpPr>
          <p:cNvPr id="9" name="Rectangle 2"/>
          <p:cNvSpPr txBox="1">
            <a:spLocks noChangeArrowheads="1"/>
          </p:cNvSpPr>
          <p:nvPr/>
        </p:nvSpPr>
        <p:spPr>
          <a:xfrm>
            <a:off x="517238" y="1644876"/>
            <a:ext cx="8109526" cy="7112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GB" altLang="en-US" sz="2800" b="1" dirty="0">
              <a:solidFill>
                <a:schemeClr val="tx1"/>
              </a:solidFill>
              <a:latin typeface="+mn-lt"/>
            </a:endParaRPr>
          </a:p>
        </p:txBody>
      </p:sp>
      <p:sp>
        <p:nvSpPr>
          <p:cNvPr id="2" name="Rectangle 1"/>
          <p:cNvSpPr/>
          <p:nvPr/>
        </p:nvSpPr>
        <p:spPr>
          <a:xfrm>
            <a:off x="243996" y="1489275"/>
            <a:ext cx="8414864" cy="4524315"/>
          </a:xfrm>
          <a:prstGeom prst="rect">
            <a:avLst/>
          </a:prstGeom>
        </p:spPr>
        <p:txBody>
          <a:bodyPr wrap="square">
            <a:spAutoFit/>
          </a:bodyPr>
          <a:lstStyle/>
          <a:p>
            <a:r>
              <a:rPr lang="en-US" b="1" dirty="0"/>
              <a:t>Southern Africa</a:t>
            </a:r>
          </a:p>
          <a:p>
            <a:pPr marL="285750" indent="-285750">
              <a:buFont typeface="Wingdings" panose="05000000000000000000" pitchFamily="2" charset="2"/>
              <a:buChar char="§"/>
            </a:pPr>
            <a:r>
              <a:rPr lang="en-US" dirty="0"/>
              <a:t>Considering the low performance in Eradicating Poverty through Agriculture, investment finance in agriculture and ending hunger, the region needs to consider the following</a:t>
            </a:r>
          </a:p>
          <a:p>
            <a:pPr marL="742950" lvl="1" indent="-285750">
              <a:buFont typeface="Wingdings" panose="05000000000000000000" pitchFamily="2" charset="2"/>
              <a:buChar char="q"/>
            </a:pPr>
            <a:r>
              <a:rPr lang="en-US" dirty="0">
                <a:solidFill>
                  <a:schemeClr val="bg1"/>
                </a:solidFill>
                <a:highlight>
                  <a:srgbClr val="008000"/>
                </a:highlight>
              </a:rPr>
              <a:t>(1) firstly, it should increase public expenditure to agriculture;</a:t>
            </a:r>
          </a:p>
          <a:p>
            <a:pPr marL="742950" lvl="1" indent="-285750">
              <a:buFont typeface="Wingdings" panose="05000000000000000000" pitchFamily="2" charset="2"/>
              <a:buChar char="q"/>
            </a:pPr>
            <a:r>
              <a:rPr lang="en-US" dirty="0">
                <a:solidFill>
                  <a:schemeClr val="bg1"/>
                </a:solidFill>
                <a:highlight>
                  <a:srgbClr val="008000"/>
                </a:highlight>
              </a:rPr>
              <a:t>(2) then increase farmers’ access to agriculture inputs and technologies.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The region should also:</a:t>
            </a:r>
          </a:p>
          <a:p>
            <a:pPr marL="742950" lvl="1" indent="-285750">
              <a:buFont typeface="Wingdings" panose="05000000000000000000" pitchFamily="2" charset="2"/>
              <a:buChar char="§"/>
            </a:pPr>
            <a:r>
              <a:rPr lang="en-US" dirty="0">
                <a:solidFill>
                  <a:schemeClr val="bg1"/>
                </a:solidFill>
                <a:highlight>
                  <a:srgbClr val="008000"/>
                </a:highlight>
              </a:rPr>
              <a:t>(1) Enhance investment in resilience building, invest in post-harvest storage technology to limit post-harvest loss;</a:t>
            </a:r>
          </a:p>
          <a:p>
            <a:pPr marL="742950" lvl="1" indent="-285750">
              <a:buFont typeface="Wingdings" panose="05000000000000000000" pitchFamily="2" charset="2"/>
              <a:buChar char="§"/>
            </a:pPr>
            <a:r>
              <a:rPr lang="en-US" b="1" u="sng" dirty="0">
                <a:solidFill>
                  <a:schemeClr val="bg1"/>
                </a:solidFill>
                <a:highlight>
                  <a:srgbClr val="008000"/>
                </a:highlight>
              </a:rPr>
              <a:t>(2) Strengthen agricultural data collection and management systems</a:t>
            </a:r>
            <a:r>
              <a:rPr lang="en-US" dirty="0">
                <a:solidFill>
                  <a:schemeClr val="bg1"/>
                </a:solidFill>
                <a:highlight>
                  <a:srgbClr val="008000"/>
                </a:highlight>
              </a:rPr>
              <a:t> to ensure that all Malabo Declarations goals and targets are reported on in future;</a:t>
            </a:r>
          </a:p>
          <a:p>
            <a:pPr marL="742950" lvl="1" indent="-285750">
              <a:buFont typeface="Wingdings" panose="05000000000000000000" pitchFamily="2" charset="2"/>
              <a:buChar char="§"/>
            </a:pPr>
            <a:r>
              <a:rPr lang="en-US" dirty="0">
                <a:solidFill>
                  <a:schemeClr val="bg1"/>
                </a:solidFill>
                <a:highlight>
                  <a:srgbClr val="008000"/>
                </a:highlight>
              </a:rPr>
              <a:t>(3) Work to attract more and high quality public and private investments in the agriculture sector that improve and sustain the performance of the agriculture sector for ending hunger and poverty reduction;</a:t>
            </a:r>
          </a:p>
          <a:p>
            <a:pPr marL="742950" lvl="1" indent="-285750">
              <a:buFont typeface="Wingdings" panose="05000000000000000000" pitchFamily="2" charset="2"/>
              <a:buChar char="§"/>
            </a:pPr>
            <a:r>
              <a:rPr lang="en-US" dirty="0">
                <a:solidFill>
                  <a:schemeClr val="bg1"/>
                </a:solidFill>
                <a:highlight>
                  <a:srgbClr val="008000"/>
                </a:highlight>
              </a:rPr>
              <a:t>(4) Foster domestication of the Malabo Declaration and targets into their NAIPs</a:t>
            </a:r>
            <a:r>
              <a:rPr lang="en-US" dirty="0">
                <a:highlight>
                  <a:srgbClr val="008000"/>
                </a:highlight>
              </a:rPr>
              <a:t>.</a:t>
            </a:r>
          </a:p>
        </p:txBody>
      </p:sp>
      <p:sp>
        <p:nvSpPr>
          <p:cNvPr id="4" name="Title 3"/>
          <p:cNvSpPr>
            <a:spLocks noGrp="1"/>
          </p:cNvSpPr>
          <p:nvPr>
            <p:ph type="title"/>
          </p:nvPr>
        </p:nvSpPr>
        <p:spPr/>
        <p:txBody>
          <a:bodyPr/>
          <a:lstStyle/>
          <a:p>
            <a:r>
              <a:rPr lang="en-US" dirty="0"/>
              <a:t> </a:t>
            </a:r>
          </a:p>
        </p:txBody>
      </p:sp>
      <p:sp>
        <p:nvSpPr>
          <p:cNvPr id="10" name="Title 2"/>
          <p:cNvSpPr txBox="1">
            <a:spLocks/>
          </p:cNvSpPr>
          <p:nvPr/>
        </p:nvSpPr>
        <p:spPr>
          <a:xfrm>
            <a:off x="243996" y="434194"/>
            <a:ext cx="6314427" cy="121068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GB" altLang="en-US" b="1" dirty="0">
                <a:solidFill>
                  <a:srgbClr val="C00000"/>
                </a:solidFill>
              </a:rPr>
              <a:t>3</a:t>
            </a:r>
            <a:r>
              <a:rPr lang="en-GB" altLang="en-US" b="1" baseline="30000" dirty="0">
                <a:solidFill>
                  <a:srgbClr val="C00000"/>
                </a:solidFill>
              </a:rPr>
              <a:t>rd</a:t>
            </a:r>
            <a:r>
              <a:rPr lang="en-GB" altLang="en-US" b="1" dirty="0">
                <a:solidFill>
                  <a:srgbClr val="C00000"/>
                </a:solidFill>
              </a:rPr>
              <a:t> Biennial Malabo Declaration – Summary Status for Southern Africa</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DF6E75A-4465-5CCE-EAC1-4C990E278998}"/>
                  </a:ext>
                </a:extLst>
              </p14:cNvPr>
              <p14:cNvContentPartPr/>
              <p14:nvPr/>
            </p14:nvContentPartPr>
            <p14:xfrm>
              <a:off x="2034246" y="4827345"/>
              <a:ext cx="1440" cy="1440"/>
            </p14:xfrm>
          </p:contentPart>
        </mc:Choice>
        <mc:Fallback>
          <p:pic>
            <p:nvPicPr>
              <p:cNvPr id="3" name="Ink 2">
                <a:extLst>
                  <a:ext uri="{FF2B5EF4-FFF2-40B4-BE49-F238E27FC236}">
                    <a16:creationId xmlns:a16="http://schemas.microsoft.com/office/drawing/2014/main" id="{9DF6E75A-4465-5CCE-EAC1-4C990E278998}"/>
                  </a:ext>
                </a:extLst>
              </p:cNvPr>
              <p:cNvPicPr/>
              <p:nvPr/>
            </p:nvPicPr>
            <p:blipFill>
              <a:blip r:embed="rId5"/>
              <a:stretch>
                <a:fillRect/>
              </a:stretch>
            </p:blipFill>
            <p:spPr>
              <a:xfrm>
                <a:off x="2025246" y="4818705"/>
                <a:ext cx="19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7FE0EEA6-3CEC-A0E3-C512-AAC83D57391E}"/>
                  </a:ext>
                </a:extLst>
              </p14:cNvPr>
              <p14:cNvContentPartPr/>
              <p14:nvPr/>
            </p14:nvContentPartPr>
            <p14:xfrm>
              <a:off x="1315686" y="2848926"/>
              <a:ext cx="360" cy="360"/>
            </p14:xfrm>
          </p:contentPart>
        </mc:Choice>
        <mc:Fallback>
          <p:pic>
            <p:nvPicPr>
              <p:cNvPr id="5" name="Ink 4">
                <a:extLst>
                  <a:ext uri="{FF2B5EF4-FFF2-40B4-BE49-F238E27FC236}">
                    <a16:creationId xmlns:a16="http://schemas.microsoft.com/office/drawing/2014/main" id="{7FE0EEA6-3CEC-A0E3-C512-AAC83D57391E}"/>
                  </a:ext>
                </a:extLst>
              </p:cNvPr>
              <p:cNvPicPr/>
              <p:nvPr/>
            </p:nvPicPr>
            <p:blipFill>
              <a:blip r:embed="rId7"/>
              <a:stretch>
                <a:fillRect/>
              </a:stretch>
            </p:blipFill>
            <p:spPr>
              <a:xfrm>
                <a:off x="1306686" y="2840286"/>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E4E079DA-73A6-17D3-409F-B64EA1E7B658}"/>
                  </a:ext>
                </a:extLst>
              </p14:cNvPr>
              <p14:cNvContentPartPr/>
              <p14:nvPr/>
            </p14:nvContentPartPr>
            <p14:xfrm>
              <a:off x="1098246" y="2737326"/>
              <a:ext cx="360" cy="360"/>
            </p14:xfrm>
          </p:contentPart>
        </mc:Choice>
        <mc:Fallback>
          <p:pic>
            <p:nvPicPr>
              <p:cNvPr id="11" name="Ink 10">
                <a:extLst>
                  <a:ext uri="{FF2B5EF4-FFF2-40B4-BE49-F238E27FC236}">
                    <a16:creationId xmlns:a16="http://schemas.microsoft.com/office/drawing/2014/main" id="{E4E079DA-73A6-17D3-409F-B64EA1E7B658}"/>
                  </a:ext>
                </a:extLst>
              </p:cNvPr>
              <p:cNvPicPr/>
              <p:nvPr/>
            </p:nvPicPr>
            <p:blipFill>
              <a:blip r:embed="rId7"/>
              <a:stretch>
                <a:fillRect/>
              </a:stretch>
            </p:blipFill>
            <p:spPr>
              <a:xfrm>
                <a:off x="1089246" y="2728686"/>
                <a:ext cx="18000" cy="18000"/>
              </a:xfrm>
              <a:prstGeom prst="rect">
                <a:avLst/>
              </a:prstGeom>
            </p:spPr>
          </p:pic>
        </mc:Fallback>
      </mc:AlternateContent>
    </p:spTree>
    <p:extLst>
      <p:ext uri="{BB962C8B-B14F-4D97-AF65-F5344CB8AC3E}">
        <p14:creationId xmlns:p14="http://schemas.microsoft.com/office/powerpoint/2010/main" val="14976435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3827</TotalTime>
  <Words>979</Words>
  <Application>Microsoft Office PowerPoint</Application>
  <PresentationFormat>On-screen Show (4:3)</PresentationFormat>
  <Paragraphs>82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Calibri Light</vt:lpstr>
      <vt:lpstr>Courier New</vt:lpstr>
      <vt:lpstr>Wingdings</vt:lpstr>
      <vt:lpstr>Retrospect</vt:lpstr>
      <vt:lpstr>3rd Biennial Review (BR) Performance Report of AUC on the Implementation of Malabo Declaration</vt:lpstr>
      <vt:lpstr>PRESENTATION OUTLINE</vt:lpstr>
      <vt:lpstr>MALABO STATUS OVERALL SCORED CARD</vt:lpstr>
      <vt:lpstr>  </vt:lpstr>
      <vt:lpstr>3rd Biennial Malabo Declaration Score Card</vt:lpstr>
      <vt:lpstr>MALABO STATUS – OVERALL SOUTHERN AFRICA REGION</vt:lpstr>
      <vt:lpstr> </vt:lpstr>
      <vt:lpstr> </vt:lpstr>
      <vt:lpstr> </vt:lpstr>
      <vt:lpstr>MALABO STATUS – OVERALL EASTERN AFRICA REGION</vt:lpstr>
      <vt:lpstr> </vt:lpstr>
      <vt:lpstr> </vt:lpstr>
      <vt:lpstr> </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Letso Shine Mpho</dc:creator>
  <cp:lastModifiedBy>Martin Muchero</cp:lastModifiedBy>
  <cp:revision>170</cp:revision>
  <cp:lastPrinted>2022-09-19T10:10:19Z</cp:lastPrinted>
  <dcterms:created xsi:type="dcterms:W3CDTF">2017-05-23T09:05:39Z</dcterms:created>
  <dcterms:modified xsi:type="dcterms:W3CDTF">2022-09-20T13:55:48Z</dcterms:modified>
</cp:coreProperties>
</file>